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7"/>
  </p:notesMasterIdLst>
  <p:sldIdLst>
    <p:sldId id="256" r:id="rId2"/>
    <p:sldId id="294" r:id="rId3"/>
    <p:sldId id="261" r:id="rId4"/>
    <p:sldId id="295" r:id="rId5"/>
    <p:sldId id="296" r:id="rId6"/>
    <p:sldId id="303" r:id="rId7"/>
    <p:sldId id="298" r:id="rId8"/>
    <p:sldId id="263" r:id="rId9"/>
    <p:sldId id="264" r:id="rId10"/>
    <p:sldId id="265" r:id="rId11"/>
    <p:sldId id="266" r:id="rId12"/>
    <p:sldId id="267" r:id="rId13"/>
    <p:sldId id="268" r:id="rId14"/>
    <p:sldId id="301" r:id="rId15"/>
    <p:sldId id="269" r:id="rId16"/>
    <p:sldId id="277" r:id="rId17"/>
    <p:sldId id="278" r:id="rId18"/>
    <p:sldId id="304" r:id="rId19"/>
    <p:sldId id="306" r:id="rId20"/>
    <p:sldId id="307" r:id="rId21"/>
    <p:sldId id="308" r:id="rId22"/>
    <p:sldId id="309" r:id="rId23"/>
    <p:sldId id="310" r:id="rId24"/>
    <p:sldId id="311" r:id="rId25"/>
    <p:sldId id="287" r:id="rId26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7" autoAdjust="0"/>
    <p:restoredTop sz="94638" autoAdjust="0"/>
  </p:normalViewPr>
  <p:slideViewPr>
    <p:cSldViewPr>
      <p:cViewPr varScale="1">
        <p:scale>
          <a:sx n="96" d="100"/>
          <a:sy n="96" d="100"/>
        </p:scale>
        <p:origin x="-1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7C6E3-239C-4E18-86E5-C5A08F6FE2F0}" type="doc">
      <dgm:prSet loTypeId="urn:microsoft.com/office/officeart/2005/8/layout/cycle4#3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BAB886F-AC29-4001-843E-F28B44A10E21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400" b="1" dirty="0" smtClean="0"/>
            <a:t>Обучение</a:t>
          </a:r>
          <a:endParaRPr lang="ru-RU" sz="2400" b="1" dirty="0"/>
        </a:p>
      </dgm:t>
    </dgm:pt>
    <dgm:pt modelId="{FA672A16-9C35-402D-A396-825E376E6771}" type="parTrans" cxnId="{F4E45908-A5E5-4C0F-998D-13BE10C63122}">
      <dgm:prSet/>
      <dgm:spPr/>
      <dgm:t>
        <a:bodyPr/>
        <a:lstStyle/>
        <a:p>
          <a:endParaRPr lang="ru-RU"/>
        </a:p>
      </dgm:t>
    </dgm:pt>
    <dgm:pt modelId="{DCCB7BE3-0488-44E5-86C2-85BB3F24F520}" type="sibTrans" cxnId="{F4E45908-A5E5-4C0F-998D-13BE10C63122}">
      <dgm:prSet/>
      <dgm:spPr/>
      <dgm:t>
        <a:bodyPr/>
        <a:lstStyle/>
        <a:p>
          <a:endParaRPr lang="ru-RU"/>
        </a:p>
      </dgm:t>
    </dgm:pt>
    <dgm:pt modelId="{ED00AD33-1E1C-437A-9857-47293853AA8E}">
      <dgm:prSet phldrT="[Текст]" custT="1"/>
      <dgm:spPr/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образовательные программы</a:t>
          </a:r>
          <a:endParaRPr lang="ru-RU" dirty="0"/>
        </a:p>
      </dgm:t>
    </dgm:pt>
    <dgm:pt modelId="{F712323F-2CA3-45EC-BD26-EFAE2E313437}" type="parTrans" cxnId="{FEDEA1DC-FA51-492A-9A6F-DBBE287A48D0}">
      <dgm:prSet/>
      <dgm:spPr/>
      <dgm:t>
        <a:bodyPr/>
        <a:lstStyle/>
        <a:p>
          <a:endParaRPr lang="ru-RU"/>
        </a:p>
      </dgm:t>
    </dgm:pt>
    <dgm:pt modelId="{8B8E5E06-1E6D-49D9-B21C-E97B52C46F4D}" type="sibTrans" cxnId="{FEDEA1DC-FA51-492A-9A6F-DBBE287A48D0}">
      <dgm:prSet/>
      <dgm:spPr/>
      <dgm:t>
        <a:bodyPr/>
        <a:lstStyle/>
        <a:p>
          <a:endParaRPr lang="ru-RU"/>
        </a:p>
      </dgm:t>
    </dgm:pt>
    <dgm:pt modelId="{93BF255F-D0D4-412C-A7DE-7942B1CCA559}">
      <dgm:prSet phldrT="[Текст]" custT="1"/>
      <dgm:spPr/>
      <dgm:t>
        <a:bodyPr/>
        <a:lstStyle/>
        <a:p>
          <a:pPr algn="l"/>
          <a:r>
            <a:rPr lang="ru-RU" sz="2400" b="1" dirty="0" smtClean="0"/>
            <a:t>Воспитание</a:t>
          </a:r>
          <a:endParaRPr lang="ru-RU" sz="2400" b="1" dirty="0"/>
        </a:p>
      </dgm:t>
    </dgm:pt>
    <dgm:pt modelId="{97F083B7-F915-4B82-B977-7C63EDCF62C6}" type="parTrans" cxnId="{71DAF792-5477-4811-8F98-426BCFA95827}">
      <dgm:prSet/>
      <dgm:spPr/>
      <dgm:t>
        <a:bodyPr/>
        <a:lstStyle/>
        <a:p>
          <a:endParaRPr lang="ru-RU"/>
        </a:p>
      </dgm:t>
    </dgm:pt>
    <dgm:pt modelId="{945E0DFB-C45B-41DD-84C5-453C91EB40F7}" type="sibTrans" cxnId="{71DAF792-5477-4811-8F98-426BCFA95827}">
      <dgm:prSet/>
      <dgm:spPr/>
      <dgm:t>
        <a:bodyPr/>
        <a:lstStyle/>
        <a:p>
          <a:endParaRPr lang="ru-RU"/>
        </a:p>
      </dgm:t>
    </dgm:pt>
    <dgm:pt modelId="{05797D09-B8C2-4560-A185-B965FC9A4D54}">
      <dgm:prSet phldrT="[Текст]" custT="1"/>
      <dgm:spPr/>
      <dgm:t>
        <a:bodyPr anchor="ctr"/>
        <a:lstStyle/>
        <a:p>
          <a:pPr marL="0" indent="0" algn="r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ассистент (помощник) </a:t>
          </a:r>
          <a:endParaRPr lang="ru-RU" dirty="0"/>
        </a:p>
      </dgm:t>
    </dgm:pt>
    <dgm:pt modelId="{4920EC75-E145-43FF-8EDC-B6228E6230D9}" type="parTrans" cxnId="{7C1D3F72-865F-4A6E-8F38-B878CB3A6417}">
      <dgm:prSet/>
      <dgm:spPr/>
      <dgm:t>
        <a:bodyPr/>
        <a:lstStyle/>
        <a:p>
          <a:endParaRPr lang="ru-RU"/>
        </a:p>
      </dgm:t>
    </dgm:pt>
    <dgm:pt modelId="{339C5803-6703-4D69-B698-C7F99CFEB5C8}" type="sibTrans" cxnId="{7C1D3F72-865F-4A6E-8F38-B878CB3A6417}">
      <dgm:prSet/>
      <dgm:spPr/>
      <dgm:t>
        <a:bodyPr/>
        <a:lstStyle/>
        <a:p>
          <a:endParaRPr lang="ru-RU"/>
        </a:p>
      </dgm:t>
    </dgm:pt>
    <dgm:pt modelId="{80BDEE69-987E-4D51-960E-54193B927AB9}">
      <dgm:prSet phldrT="[Текст]" custT="1"/>
      <dgm:spPr/>
      <dgm:t>
        <a:bodyPr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групповые и индивидуальные коррекционные занятия</a:t>
          </a:r>
          <a:endParaRPr lang="ru-RU" dirty="0"/>
        </a:p>
      </dgm:t>
    </dgm:pt>
    <dgm:pt modelId="{5D5235CB-94D8-423D-9932-D2C3B37C0497}" type="parTrans" cxnId="{1C583CA3-3C97-4B5F-BCA1-68BC01F0F8F8}">
      <dgm:prSet/>
      <dgm:spPr/>
      <dgm:t>
        <a:bodyPr/>
        <a:lstStyle/>
        <a:p>
          <a:endParaRPr lang="ru-RU"/>
        </a:p>
      </dgm:t>
    </dgm:pt>
    <dgm:pt modelId="{7210CA4C-D74F-4CA9-AEBC-05995E926D7F}" type="sibTrans" cxnId="{1C583CA3-3C97-4B5F-BCA1-68BC01F0F8F8}">
      <dgm:prSet/>
      <dgm:spPr/>
      <dgm:t>
        <a:bodyPr/>
        <a:lstStyle/>
        <a:p>
          <a:endParaRPr lang="ru-RU"/>
        </a:p>
      </dgm:t>
    </dgm:pt>
    <dgm:pt modelId="{0A205453-9ACC-450E-B739-6903A437E0CE}">
      <dgm:prSet phldrT="[Текст]" custT="1"/>
      <dgm:spPr/>
      <dgm:t>
        <a:bodyPr/>
        <a:lstStyle/>
        <a:p>
          <a:pPr algn="l"/>
          <a:r>
            <a:rPr lang="ru-RU" sz="2400" b="1" dirty="0" smtClean="0"/>
            <a:t>Развитие</a:t>
          </a:r>
          <a:endParaRPr lang="ru-RU" sz="2400" b="1" dirty="0"/>
        </a:p>
      </dgm:t>
    </dgm:pt>
    <dgm:pt modelId="{0599A136-76C4-476F-8E68-00E5B2D02028}" type="parTrans" cxnId="{F117BD57-3874-495A-A249-2822193CEE60}">
      <dgm:prSet/>
      <dgm:spPr/>
      <dgm:t>
        <a:bodyPr/>
        <a:lstStyle/>
        <a:p>
          <a:endParaRPr lang="ru-RU"/>
        </a:p>
      </dgm:t>
    </dgm:pt>
    <dgm:pt modelId="{4052D2A6-8B3D-485D-962A-AAA04E295A11}" type="sibTrans" cxnId="{F117BD57-3874-495A-A249-2822193CEE60}">
      <dgm:prSet/>
      <dgm:spPr/>
      <dgm:t>
        <a:bodyPr/>
        <a:lstStyle/>
        <a:p>
          <a:endParaRPr lang="ru-RU"/>
        </a:p>
      </dgm:t>
    </dgm:pt>
    <dgm:pt modelId="{D737084B-2F0E-4BF7-AC2D-61A53C0C4BAC}">
      <dgm:prSet phldrT="[Текст]" custT="1"/>
      <dgm:spPr/>
      <dgm:t>
        <a:bodyPr anchor="ctr"/>
        <a:lstStyle/>
        <a:p>
          <a:pPr marL="0" indent="0" algn="ctr" defTabSz="8001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800" dirty="0" smtClean="0"/>
            <a:t>методы обучения и воспитания</a:t>
          </a:r>
          <a:endParaRPr lang="ru-RU" sz="1800" dirty="0"/>
        </a:p>
      </dgm:t>
    </dgm:pt>
    <dgm:pt modelId="{6594D075-0BD5-4BFE-9D34-72CA2750F356}" type="parTrans" cxnId="{F1757CD7-68CA-414C-B7B0-DF86EC426D45}">
      <dgm:prSet/>
      <dgm:spPr/>
      <dgm:t>
        <a:bodyPr/>
        <a:lstStyle/>
        <a:p>
          <a:endParaRPr lang="ru-RU"/>
        </a:p>
      </dgm:t>
    </dgm:pt>
    <dgm:pt modelId="{2930A05C-6FDA-4A34-8787-FE4805C2E57D}" type="sibTrans" cxnId="{F1757CD7-68CA-414C-B7B0-DF86EC426D45}">
      <dgm:prSet/>
      <dgm:spPr/>
      <dgm:t>
        <a:bodyPr/>
        <a:lstStyle/>
        <a:p>
          <a:endParaRPr lang="ru-RU"/>
        </a:p>
      </dgm:t>
    </dgm:pt>
    <dgm:pt modelId="{1B8C78F8-1582-4DF7-AD3F-1587A0E00C09}">
      <dgm:prSet phldrT="[Текст]" phldr="1"/>
      <dgm:spPr/>
      <dgm:t>
        <a:bodyPr/>
        <a:lstStyle/>
        <a:p>
          <a:endParaRPr lang="ru-RU" dirty="0"/>
        </a:p>
      </dgm:t>
    </dgm:pt>
    <dgm:pt modelId="{DE7013E0-3B18-467B-A49F-6801E26715D5}" type="sibTrans" cxnId="{0E3C317D-7FD4-4821-B8F7-4DAA01F85BBA}">
      <dgm:prSet/>
      <dgm:spPr/>
      <dgm:t>
        <a:bodyPr/>
        <a:lstStyle/>
        <a:p>
          <a:endParaRPr lang="ru-RU"/>
        </a:p>
      </dgm:t>
    </dgm:pt>
    <dgm:pt modelId="{B91929AC-BE52-4A9D-A683-CCAD3BF0886F}" type="parTrans" cxnId="{0E3C317D-7FD4-4821-B8F7-4DAA01F85BBA}">
      <dgm:prSet/>
      <dgm:spPr/>
      <dgm:t>
        <a:bodyPr/>
        <a:lstStyle/>
        <a:p>
          <a:endParaRPr lang="ru-RU"/>
        </a:p>
      </dgm:t>
    </dgm:pt>
    <dgm:pt modelId="{A727917A-A7C1-445B-8DE1-1A91BB08301E}">
      <dgm:prSet phldrT="[Текст]" custT="1"/>
      <dgm:spPr/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 учебники, учебные пособия</a:t>
          </a:r>
          <a:endParaRPr lang="ru-RU" dirty="0"/>
        </a:p>
      </dgm:t>
    </dgm:pt>
    <dgm:pt modelId="{CF0469C3-9781-4243-B268-B7422398172C}" type="parTrans" cxnId="{CA385E58-AC13-495F-9739-420B68A431D3}">
      <dgm:prSet/>
      <dgm:spPr/>
      <dgm:t>
        <a:bodyPr/>
        <a:lstStyle/>
        <a:p>
          <a:endParaRPr lang="ru-RU"/>
        </a:p>
      </dgm:t>
    </dgm:pt>
    <dgm:pt modelId="{848DCF70-AA6B-4DBD-AE95-538D6A493B66}" type="sibTrans" cxnId="{CA385E58-AC13-495F-9739-420B68A431D3}">
      <dgm:prSet/>
      <dgm:spPr/>
      <dgm:t>
        <a:bodyPr/>
        <a:lstStyle/>
        <a:p>
          <a:endParaRPr lang="ru-RU"/>
        </a:p>
      </dgm:t>
    </dgm:pt>
    <dgm:pt modelId="{27D3AF8E-B4DE-4104-ACE6-35C3CD008198}">
      <dgm:prSet phldrT="[Текст]" custT="1"/>
      <dgm:spPr/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 дидактические  материалы</a:t>
          </a:r>
        </a:p>
        <a:p>
          <a:pPr mar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dirty="0"/>
        </a:p>
      </dgm:t>
    </dgm:pt>
    <dgm:pt modelId="{4D0DDFB0-415A-4ECF-B17B-52B3AF3E36BA}" type="parTrans" cxnId="{F463B86C-EA6C-408D-8658-50F8F0B6FB2C}">
      <dgm:prSet/>
      <dgm:spPr/>
      <dgm:t>
        <a:bodyPr/>
        <a:lstStyle/>
        <a:p>
          <a:endParaRPr lang="ru-RU"/>
        </a:p>
      </dgm:t>
    </dgm:pt>
    <dgm:pt modelId="{78CB7FC0-7F4C-4F04-9639-DCC0B1444187}" type="sibTrans" cxnId="{F463B86C-EA6C-408D-8658-50F8F0B6FB2C}">
      <dgm:prSet/>
      <dgm:spPr/>
      <dgm:t>
        <a:bodyPr/>
        <a:lstStyle/>
        <a:p>
          <a:endParaRPr lang="ru-RU"/>
        </a:p>
      </dgm:t>
    </dgm:pt>
    <dgm:pt modelId="{E6B4E871-F201-495A-BFC1-8A6FCD8275B1}">
      <dgm:prSet phldrT="[Текст]" custT="1"/>
      <dgm:spPr/>
      <dgm:t>
        <a:bodyPr anchor="ctr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специальные технические средства</a:t>
          </a:r>
          <a:endParaRPr lang="ru-RU" sz="1800" dirty="0"/>
        </a:p>
      </dgm:t>
    </dgm:pt>
    <dgm:pt modelId="{A3D9263C-3329-49B9-BEC5-66D8E04350EA}" type="parTrans" cxnId="{5E31AF2E-AB2D-40AC-ABF5-6CB500FCB449}">
      <dgm:prSet/>
      <dgm:spPr/>
      <dgm:t>
        <a:bodyPr/>
        <a:lstStyle/>
        <a:p>
          <a:endParaRPr lang="ru-RU"/>
        </a:p>
      </dgm:t>
    </dgm:pt>
    <dgm:pt modelId="{E05782AF-67AF-48CA-99B7-03A284E71900}" type="sibTrans" cxnId="{5E31AF2E-AB2D-40AC-ABF5-6CB500FCB449}">
      <dgm:prSet/>
      <dgm:spPr/>
      <dgm:t>
        <a:bodyPr/>
        <a:lstStyle/>
        <a:p>
          <a:endParaRPr lang="ru-RU"/>
        </a:p>
      </dgm:t>
    </dgm:pt>
    <dgm:pt modelId="{10D75B24-3D6F-465B-9965-6BCA1767E5BF}">
      <dgm:prSet phldrT="[Текст]" custT="1"/>
      <dgm:spPr/>
      <dgm:t>
        <a:bodyPr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endParaRPr lang="ru-RU" dirty="0"/>
        </a:p>
      </dgm:t>
    </dgm:pt>
    <dgm:pt modelId="{B00D6B07-4990-49AF-AA0B-E553F5567746}" type="parTrans" cxnId="{5283603E-B15E-4BAF-A486-39B92F9D9508}">
      <dgm:prSet/>
      <dgm:spPr/>
      <dgm:t>
        <a:bodyPr/>
        <a:lstStyle/>
        <a:p>
          <a:endParaRPr lang="ru-RU"/>
        </a:p>
      </dgm:t>
    </dgm:pt>
    <dgm:pt modelId="{BC1EA974-3BBC-4CF1-BA48-CAE63FC31073}" type="sibTrans" cxnId="{5283603E-B15E-4BAF-A486-39B92F9D9508}">
      <dgm:prSet/>
      <dgm:spPr/>
      <dgm:t>
        <a:bodyPr/>
        <a:lstStyle/>
        <a:p>
          <a:endParaRPr lang="ru-RU"/>
        </a:p>
      </dgm:t>
    </dgm:pt>
    <dgm:pt modelId="{0A1031DE-2FBD-4F26-8E2C-9BB37F551659}">
      <dgm:prSet phldrT="[Текст]" custT="1"/>
      <dgm:spPr/>
      <dgm:t>
        <a:bodyPr anchor="ctr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36000" indent="0" algn="ctr" defTabSz="8001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1800" dirty="0"/>
        </a:p>
      </dgm:t>
    </dgm:pt>
    <dgm:pt modelId="{9052FB86-F177-4FD9-87AF-E9A032A8F573}" type="parTrans" cxnId="{DA97A817-A495-4536-B85A-4CF39DDA4FF9}">
      <dgm:prSet/>
      <dgm:spPr/>
      <dgm:t>
        <a:bodyPr/>
        <a:lstStyle/>
        <a:p>
          <a:endParaRPr lang="ru-RU"/>
        </a:p>
      </dgm:t>
    </dgm:pt>
    <dgm:pt modelId="{CEFAFB44-C796-4707-8EDE-0D004EC66039}" type="sibTrans" cxnId="{DA97A817-A495-4536-B85A-4CF39DDA4FF9}">
      <dgm:prSet/>
      <dgm:spPr/>
      <dgm:t>
        <a:bodyPr/>
        <a:lstStyle/>
        <a:p>
          <a:endParaRPr lang="ru-RU"/>
        </a:p>
      </dgm:t>
    </dgm:pt>
    <dgm:pt modelId="{0C07AED5-5BA3-42EE-80A6-C8403C726F46}" type="pres">
      <dgm:prSet presAssocID="{2407C6E3-239C-4E18-86E5-C5A08F6FE2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8421D-28A3-45FC-9367-0E9199EEA69C}" type="pres">
      <dgm:prSet presAssocID="{2407C6E3-239C-4E18-86E5-C5A08F6FE2F0}" presName="children" presStyleCnt="0"/>
      <dgm:spPr/>
    </dgm:pt>
    <dgm:pt modelId="{63C036D4-CF0E-4901-AA9E-D07BC42F4EDE}" type="pres">
      <dgm:prSet presAssocID="{2407C6E3-239C-4E18-86E5-C5A08F6FE2F0}" presName="child1group" presStyleCnt="0"/>
      <dgm:spPr/>
    </dgm:pt>
    <dgm:pt modelId="{550BB3DA-D1BE-4439-80F1-B47AF5E06670}" type="pres">
      <dgm:prSet presAssocID="{2407C6E3-239C-4E18-86E5-C5A08F6FE2F0}" presName="child1" presStyleLbl="bgAcc1" presStyleIdx="0" presStyleCnt="4" custScaleX="154708" custScaleY="121469" custLinFactNeighborX="-23086" custLinFactNeighborY="11275"/>
      <dgm:spPr/>
      <dgm:t>
        <a:bodyPr/>
        <a:lstStyle/>
        <a:p>
          <a:endParaRPr lang="ru-RU"/>
        </a:p>
      </dgm:t>
    </dgm:pt>
    <dgm:pt modelId="{1092842A-2C27-49AA-8C6C-C333D4322939}" type="pres">
      <dgm:prSet presAssocID="{2407C6E3-239C-4E18-86E5-C5A08F6FE2F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2B277-22B9-44D4-9071-87A87DCE6AAA}" type="pres">
      <dgm:prSet presAssocID="{2407C6E3-239C-4E18-86E5-C5A08F6FE2F0}" presName="child2group" presStyleCnt="0"/>
      <dgm:spPr/>
    </dgm:pt>
    <dgm:pt modelId="{257089E7-9D8D-4F18-BF34-35816E52660A}" type="pres">
      <dgm:prSet presAssocID="{2407C6E3-239C-4E18-86E5-C5A08F6FE2F0}" presName="child2" presStyleLbl="bgAcc1" presStyleIdx="1" presStyleCnt="4" custScaleX="133390" custScaleY="39863" custLinFactY="93838" custLinFactNeighborX="14568" custLinFactNeighborY="100000"/>
      <dgm:spPr/>
      <dgm:t>
        <a:bodyPr/>
        <a:lstStyle/>
        <a:p>
          <a:endParaRPr lang="ru-RU"/>
        </a:p>
      </dgm:t>
    </dgm:pt>
    <dgm:pt modelId="{93DA5CCE-8DE7-4DD4-A030-02A17923C8C1}" type="pres">
      <dgm:prSet presAssocID="{2407C6E3-239C-4E18-86E5-C5A08F6FE2F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E537F-344D-4B8C-A18B-61B5A888E0D2}" type="pres">
      <dgm:prSet presAssocID="{2407C6E3-239C-4E18-86E5-C5A08F6FE2F0}" presName="child3group" presStyleCnt="0"/>
      <dgm:spPr/>
    </dgm:pt>
    <dgm:pt modelId="{F91F9B01-8B6A-43AA-A62F-AA966C6826F6}" type="pres">
      <dgm:prSet presAssocID="{2407C6E3-239C-4E18-86E5-C5A08F6FE2F0}" presName="child3" presStyleLbl="bgAcc1" presStyleIdx="2" presStyleCnt="4" custScaleX="117036" custScaleY="74227" custLinFactY="-100000" custLinFactNeighborX="23086" custLinFactNeighborY="-120551"/>
      <dgm:spPr/>
      <dgm:t>
        <a:bodyPr/>
        <a:lstStyle/>
        <a:p>
          <a:endParaRPr lang="ru-RU"/>
        </a:p>
      </dgm:t>
    </dgm:pt>
    <dgm:pt modelId="{6F6268E2-BF78-48C2-B69D-95F5400D1B83}" type="pres">
      <dgm:prSet presAssocID="{2407C6E3-239C-4E18-86E5-C5A08F6FE2F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6378E-DCB6-44F4-9E30-5670F31E258C}" type="pres">
      <dgm:prSet presAssocID="{2407C6E3-239C-4E18-86E5-C5A08F6FE2F0}" presName="child4group" presStyleCnt="0"/>
      <dgm:spPr/>
    </dgm:pt>
    <dgm:pt modelId="{26B4E2EA-628E-4DC8-8440-4EE14A29E20A}" type="pres">
      <dgm:prSet presAssocID="{2407C6E3-239C-4E18-86E5-C5A08F6FE2F0}" presName="child4" presStyleLbl="bgAcc1" presStyleIdx="3" presStyleCnt="4" custScaleX="145174" custScaleY="97593" custLinFactNeighborX="-23594" custLinFactNeighborY="-37046"/>
      <dgm:spPr/>
      <dgm:t>
        <a:bodyPr/>
        <a:lstStyle/>
        <a:p>
          <a:endParaRPr lang="ru-RU"/>
        </a:p>
      </dgm:t>
    </dgm:pt>
    <dgm:pt modelId="{BCADFF48-B20D-4D7A-97D2-AACB9F339CF9}" type="pres">
      <dgm:prSet presAssocID="{2407C6E3-239C-4E18-86E5-C5A08F6FE2F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CF650-DB02-4F1A-A0C8-F1EC56FD0425}" type="pres">
      <dgm:prSet presAssocID="{2407C6E3-239C-4E18-86E5-C5A08F6FE2F0}" presName="childPlaceholder" presStyleCnt="0"/>
      <dgm:spPr/>
    </dgm:pt>
    <dgm:pt modelId="{30CB7475-A507-4B64-8FBA-B94529BA5232}" type="pres">
      <dgm:prSet presAssocID="{2407C6E3-239C-4E18-86E5-C5A08F6FE2F0}" presName="circle" presStyleCnt="0"/>
      <dgm:spPr/>
    </dgm:pt>
    <dgm:pt modelId="{62E019D7-6375-4DC6-9FC0-245B0A075424}" type="pres">
      <dgm:prSet presAssocID="{2407C6E3-239C-4E18-86E5-C5A08F6FE2F0}" presName="quadrant1" presStyleLbl="node1" presStyleIdx="0" presStyleCnt="4" custScaleX="145003" custScaleY="80952" custLinFactNeighborX="-7443" custLinFactNeighborY="165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5578-5FC1-40F5-BE89-DBB3EF18EAD9}" type="pres">
      <dgm:prSet presAssocID="{2407C6E3-239C-4E18-86E5-C5A08F6FE2F0}" presName="quadrant2" presStyleLbl="node1" presStyleIdx="1" presStyleCnt="4" custScaleX="147194" custScaleY="80951" custLinFactNeighborX="24720" custLinFactNeighborY="165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08979-2FC2-4BC8-918F-378E63C140FC}" type="pres">
      <dgm:prSet presAssocID="{2407C6E3-239C-4E18-86E5-C5A08F6FE2F0}" presName="quadrant3" presStyleLbl="node1" presStyleIdx="2" presStyleCnt="4" custScaleY="26979" custLinFactNeighborX="-58422" custLinFactNeighborY="-229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74439-99BC-49C6-89C0-0832091CA2DF}" type="pres">
      <dgm:prSet presAssocID="{2407C6E3-239C-4E18-86E5-C5A08F6FE2F0}" presName="quadrant4" presStyleLbl="node1" presStyleIdx="3" presStyleCnt="4" custScaleX="192054" custScaleY="84120" custLinFactNeighborX="52997" custLinFactNeighborY="-39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E0123-186C-4389-A088-DEF33854EACE}" type="pres">
      <dgm:prSet presAssocID="{2407C6E3-239C-4E18-86E5-C5A08F6FE2F0}" presName="quadrantPlaceholder" presStyleCnt="0"/>
      <dgm:spPr/>
    </dgm:pt>
    <dgm:pt modelId="{E3E90A8D-9511-4B91-8181-461F97DDE84C}" type="pres">
      <dgm:prSet presAssocID="{2407C6E3-239C-4E18-86E5-C5A08F6FE2F0}" presName="center1" presStyleLbl="fgShp" presStyleIdx="0" presStyleCnt="2" custLinFactNeighborX="45403" custLinFactNeighborY="16363"/>
      <dgm:spPr/>
    </dgm:pt>
    <dgm:pt modelId="{86213BC2-D902-4C58-B53A-766E95967FBB}" type="pres">
      <dgm:prSet presAssocID="{2407C6E3-239C-4E18-86E5-C5A08F6FE2F0}" presName="center2" presStyleLbl="fgShp" presStyleIdx="1" presStyleCnt="2" custLinFactNeighborX="45403" custLinFactNeighborY="9622"/>
      <dgm:spPr/>
    </dgm:pt>
  </dgm:ptLst>
  <dgm:cxnLst>
    <dgm:cxn modelId="{5E31AF2E-AB2D-40AC-ABF5-6CB500FCB449}" srcId="{0A205453-9ACC-450E-B739-6903A437E0CE}" destId="{E6B4E871-F201-495A-BFC1-8A6FCD8275B1}" srcOrd="1" destOrd="0" parTransId="{A3D9263C-3329-49B9-BEC5-66D8E04350EA}" sibTransId="{E05782AF-67AF-48CA-99B7-03A284E71900}"/>
    <dgm:cxn modelId="{FEDEA1DC-FA51-492A-9A6F-DBBE287A48D0}" srcId="{8BAB886F-AC29-4001-843E-F28B44A10E21}" destId="{ED00AD33-1E1C-437A-9857-47293853AA8E}" srcOrd="0" destOrd="0" parTransId="{F712323F-2CA3-45EC-BD26-EFAE2E313437}" sibTransId="{8B8E5E06-1E6D-49D9-B21C-E97B52C46F4D}"/>
    <dgm:cxn modelId="{F78D0F20-CBBA-42EC-BF01-3779172EC33C}" type="presOf" srcId="{E6B4E871-F201-495A-BFC1-8A6FCD8275B1}" destId="{26B4E2EA-628E-4DC8-8440-4EE14A29E20A}" srcOrd="0" destOrd="1" presId="urn:microsoft.com/office/officeart/2005/8/layout/cycle4#3"/>
    <dgm:cxn modelId="{F463B86C-EA6C-408D-8658-50F8F0B6FB2C}" srcId="{8BAB886F-AC29-4001-843E-F28B44A10E21}" destId="{27D3AF8E-B4DE-4104-ACE6-35C3CD008198}" srcOrd="2" destOrd="0" parTransId="{4D0DDFB0-415A-4ECF-B17B-52B3AF3E36BA}" sibTransId="{78CB7FC0-7F4C-4F04-9639-DCC0B1444187}"/>
    <dgm:cxn modelId="{A7ACB04D-CE24-4FE2-ACE2-44F085F11F5E}" type="presOf" srcId="{05797D09-B8C2-4560-A185-B965FC9A4D54}" destId="{93DA5CCE-8DE7-4DD4-A030-02A17923C8C1}" srcOrd="1" destOrd="0" presId="urn:microsoft.com/office/officeart/2005/8/layout/cycle4#3"/>
    <dgm:cxn modelId="{D9FB5BAA-B650-49FE-8816-AF3B690E5044}" type="presOf" srcId="{0A1031DE-2FBD-4F26-8E2C-9BB37F551659}" destId="{BCADFF48-B20D-4D7A-97D2-AACB9F339CF9}" srcOrd="1" destOrd="2" presId="urn:microsoft.com/office/officeart/2005/8/layout/cycle4#3"/>
    <dgm:cxn modelId="{3442AD0C-6F5C-4DCA-A739-A083074BD1FA}" type="presOf" srcId="{1B8C78F8-1582-4DF7-AD3F-1587A0E00C09}" destId="{29108979-2FC2-4BC8-918F-378E63C140FC}" srcOrd="0" destOrd="0" presId="urn:microsoft.com/office/officeart/2005/8/layout/cycle4#3"/>
    <dgm:cxn modelId="{55AB33F3-23CA-4F16-A18D-08C1DABD05DF}" type="presOf" srcId="{A727917A-A7C1-445B-8DE1-1A91BB08301E}" destId="{550BB3DA-D1BE-4439-80F1-B47AF5E06670}" srcOrd="0" destOrd="1" presId="urn:microsoft.com/office/officeart/2005/8/layout/cycle4#3"/>
    <dgm:cxn modelId="{461BCC56-6390-4EFD-B29E-C4499E702843}" type="presOf" srcId="{10D75B24-3D6F-465B-9965-6BCA1767E5BF}" destId="{6F6268E2-BF78-48C2-B69D-95F5400D1B83}" srcOrd="1" destOrd="1" presId="urn:microsoft.com/office/officeart/2005/8/layout/cycle4#3"/>
    <dgm:cxn modelId="{8E2BA00B-BC5B-4481-9406-E5A679EAE582}" type="presOf" srcId="{ED00AD33-1E1C-437A-9857-47293853AA8E}" destId="{1092842A-2C27-49AA-8C6C-C333D4322939}" srcOrd="1" destOrd="0" presId="urn:microsoft.com/office/officeart/2005/8/layout/cycle4#3"/>
    <dgm:cxn modelId="{6FF25BE2-E52F-45C2-8994-00C1ACC3910F}" type="presOf" srcId="{93BF255F-D0D4-412C-A7DE-7942B1CCA559}" destId="{15B45578-5FC1-40F5-BE89-DBB3EF18EAD9}" srcOrd="0" destOrd="0" presId="urn:microsoft.com/office/officeart/2005/8/layout/cycle4#3"/>
    <dgm:cxn modelId="{71DAF792-5477-4811-8F98-426BCFA95827}" srcId="{2407C6E3-239C-4E18-86E5-C5A08F6FE2F0}" destId="{93BF255F-D0D4-412C-A7DE-7942B1CCA559}" srcOrd="1" destOrd="0" parTransId="{97F083B7-F915-4B82-B977-7C63EDCF62C6}" sibTransId="{945E0DFB-C45B-41DD-84C5-453C91EB40F7}"/>
    <dgm:cxn modelId="{2F3EDFCD-D3B8-493E-94C0-85D5AA648A94}" type="presOf" srcId="{E6B4E871-F201-495A-BFC1-8A6FCD8275B1}" destId="{BCADFF48-B20D-4D7A-97D2-AACB9F339CF9}" srcOrd="1" destOrd="1" presId="urn:microsoft.com/office/officeart/2005/8/layout/cycle4#3"/>
    <dgm:cxn modelId="{1C583CA3-3C97-4B5F-BCA1-68BC01F0F8F8}" srcId="{1B8C78F8-1582-4DF7-AD3F-1587A0E00C09}" destId="{80BDEE69-987E-4D51-960E-54193B927AB9}" srcOrd="0" destOrd="0" parTransId="{5D5235CB-94D8-423D-9932-D2C3B37C0497}" sibTransId="{7210CA4C-D74F-4CA9-AEBC-05995E926D7F}"/>
    <dgm:cxn modelId="{2EB44BFD-719B-4052-8FEF-570332F5E0E5}" type="presOf" srcId="{D737084B-2F0E-4BF7-AC2D-61A53C0C4BAC}" destId="{BCADFF48-B20D-4D7A-97D2-AACB9F339CF9}" srcOrd="1" destOrd="0" presId="urn:microsoft.com/office/officeart/2005/8/layout/cycle4#3"/>
    <dgm:cxn modelId="{647455A4-A482-4654-A3E7-7F9A2459A27A}" type="presOf" srcId="{10D75B24-3D6F-465B-9965-6BCA1767E5BF}" destId="{F91F9B01-8B6A-43AA-A62F-AA966C6826F6}" srcOrd="0" destOrd="1" presId="urn:microsoft.com/office/officeart/2005/8/layout/cycle4#3"/>
    <dgm:cxn modelId="{5283603E-B15E-4BAF-A486-39B92F9D9508}" srcId="{1B8C78F8-1582-4DF7-AD3F-1587A0E00C09}" destId="{10D75B24-3D6F-465B-9965-6BCA1767E5BF}" srcOrd="1" destOrd="0" parTransId="{B00D6B07-4990-49AF-AA0B-E553F5567746}" sibTransId="{BC1EA974-3BBC-4CF1-BA48-CAE63FC31073}"/>
    <dgm:cxn modelId="{DA97A817-A495-4536-B85A-4CF39DDA4FF9}" srcId="{0A205453-9ACC-450E-B739-6903A437E0CE}" destId="{0A1031DE-2FBD-4F26-8E2C-9BB37F551659}" srcOrd="2" destOrd="0" parTransId="{9052FB86-F177-4FD9-87AF-E9A032A8F573}" sibTransId="{CEFAFB44-C796-4707-8EDE-0D004EC66039}"/>
    <dgm:cxn modelId="{AA1B5317-9705-447A-8BDF-4B9DD112EBAE}" type="presOf" srcId="{05797D09-B8C2-4560-A185-B965FC9A4D54}" destId="{257089E7-9D8D-4F18-BF34-35816E52660A}" srcOrd="0" destOrd="0" presId="urn:microsoft.com/office/officeart/2005/8/layout/cycle4#3"/>
    <dgm:cxn modelId="{1AF5CBBB-5A01-4335-BCFD-F2B8C9F11AE4}" type="presOf" srcId="{80BDEE69-987E-4D51-960E-54193B927AB9}" destId="{6F6268E2-BF78-48C2-B69D-95F5400D1B83}" srcOrd="1" destOrd="0" presId="urn:microsoft.com/office/officeart/2005/8/layout/cycle4#3"/>
    <dgm:cxn modelId="{F117BD57-3874-495A-A249-2822193CEE60}" srcId="{2407C6E3-239C-4E18-86E5-C5A08F6FE2F0}" destId="{0A205453-9ACC-450E-B739-6903A437E0CE}" srcOrd="3" destOrd="0" parTransId="{0599A136-76C4-476F-8E68-00E5B2D02028}" sibTransId="{4052D2A6-8B3D-485D-962A-AAA04E295A11}"/>
    <dgm:cxn modelId="{7C1D3F72-865F-4A6E-8F38-B878CB3A6417}" srcId="{93BF255F-D0D4-412C-A7DE-7942B1CCA559}" destId="{05797D09-B8C2-4560-A185-B965FC9A4D54}" srcOrd="0" destOrd="0" parTransId="{4920EC75-E145-43FF-8EDC-B6228E6230D9}" sibTransId="{339C5803-6703-4D69-B698-C7F99CFEB5C8}"/>
    <dgm:cxn modelId="{DB7613F2-3D1B-41B2-8233-C07CCBEC90F6}" type="presOf" srcId="{D737084B-2F0E-4BF7-AC2D-61A53C0C4BAC}" destId="{26B4E2EA-628E-4DC8-8440-4EE14A29E20A}" srcOrd="0" destOrd="0" presId="urn:microsoft.com/office/officeart/2005/8/layout/cycle4#3"/>
    <dgm:cxn modelId="{928DB947-7724-4653-B134-E11B5A423FBB}" type="presOf" srcId="{8BAB886F-AC29-4001-843E-F28B44A10E21}" destId="{62E019D7-6375-4DC6-9FC0-245B0A075424}" srcOrd="0" destOrd="0" presId="urn:microsoft.com/office/officeart/2005/8/layout/cycle4#3"/>
    <dgm:cxn modelId="{F9995D38-C148-47FD-8601-112DBB8996C4}" type="presOf" srcId="{27D3AF8E-B4DE-4104-ACE6-35C3CD008198}" destId="{550BB3DA-D1BE-4439-80F1-B47AF5E06670}" srcOrd="0" destOrd="2" presId="urn:microsoft.com/office/officeart/2005/8/layout/cycle4#3"/>
    <dgm:cxn modelId="{331C210E-18DE-4E6F-A540-B368968F95E4}" type="presOf" srcId="{ED00AD33-1E1C-437A-9857-47293853AA8E}" destId="{550BB3DA-D1BE-4439-80F1-B47AF5E06670}" srcOrd="0" destOrd="0" presId="urn:microsoft.com/office/officeart/2005/8/layout/cycle4#3"/>
    <dgm:cxn modelId="{676D321E-0E99-4906-ADEB-BD0EAD894CD7}" type="presOf" srcId="{0A1031DE-2FBD-4F26-8E2C-9BB37F551659}" destId="{26B4E2EA-628E-4DC8-8440-4EE14A29E20A}" srcOrd="0" destOrd="2" presId="urn:microsoft.com/office/officeart/2005/8/layout/cycle4#3"/>
    <dgm:cxn modelId="{DD7A5DA9-1BCC-491E-AF1A-604E8C063F57}" type="presOf" srcId="{A727917A-A7C1-445B-8DE1-1A91BB08301E}" destId="{1092842A-2C27-49AA-8C6C-C333D4322939}" srcOrd="1" destOrd="1" presId="urn:microsoft.com/office/officeart/2005/8/layout/cycle4#3"/>
    <dgm:cxn modelId="{A9D3B826-090D-4850-9554-9B389761ADDE}" type="presOf" srcId="{0A205453-9ACC-450E-B739-6903A437E0CE}" destId="{5DB74439-99BC-49C6-89C0-0832091CA2DF}" srcOrd="0" destOrd="0" presId="urn:microsoft.com/office/officeart/2005/8/layout/cycle4#3"/>
    <dgm:cxn modelId="{B504A42A-07ED-4CF2-AAF4-35EC4816E0B0}" type="presOf" srcId="{80BDEE69-987E-4D51-960E-54193B927AB9}" destId="{F91F9B01-8B6A-43AA-A62F-AA966C6826F6}" srcOrd="0" destOrd="0" presId="urn:microsoft.com/office/officeart/2005/8/layout/cycle4#3"/>
    <dgm:cxn modelId="{F4E45908-A5E5-4C0F-998D-13BE10C63122}" srcId="{2407C6E3-239C-4E18-86E5-C5A08F6FE2F0}" destId="{8BAB886F-AC29-4001-843E-F28B44A10E21}" srcOrd="0" destOrd="0" parTransId="{FA672A16-9C35-402D-A396-825E376E6771}" sibTransId="{DCCB7BE3-0488-44E5-86C2-85BB3F24F520}"/>
    <dgm:cxn modelId="{0E3C317D-7FD4-4821-B8F7-4DAA01F85BBA}" srcId="{2407C6E3-239C-4E18-86E5-C5A08F6FE2F0}" destId="{1B8C78F8-1582-4DF7-AD3F-1587A0E00C09}" srcOrd="2" destOrd="0" parTransId="{B91929AC-BE52-4A9D-A683-CCAD3BF0886F}" sibTransId="{DE7013E0-3B18-467B-A49F-6801E26715D5}"/>
    <dgm:cxn modelId="{4060485F-7F83-49CF-96F1-359D02FBACB8}" type="presOf" srcId="{27D3AF8E-B4DE-4104-ACE6-35C3CD008198}" destId="{1092842A-2C27-49AA-8C6C-C333D4322939}" srcOrd="1" destOrd="2" presId="urn:microsoft.com/office/officeart/2005/8/layout/cycle4#3"/>
    <dgm:cxn modelId="{CA385E58-AC13-495F-9739-420B68A431D3}" srcId="{8BAB886F-AC29-4001-843E-F28B44A10E21}" destId="{A727917A-A7C1-445B-8DE1-1A91BB08301E}" srcOrd="1" destOrd="0" parTransId="{CF0469C3-9781-4243-B268-B7422398172C}" sibTransId="{848DCF70-AA6B-4DBD-AE95-538D6A493B66}"/>
    <dgm:cxn modelId="{F1757CD7-68CA-414C-B7B0-DF86EC426D45}" srcId="{0A205453-9ACC-450E-B739-6903A437E0CE}" destId="{D737084B-2F0E-4BF7-AC2D-61A53C0C4BAC}" srcOrd="0" destOrd="0" parTransId="{6594D075-0BD5-4BFE-9D34-72CA2750F356}" sibTransId="{2930A05C-6FDA-4A34-8787-FE4805C2E57D}"/>
    <dgm:cxn modelId="{D46BCBE5-6F67-4172-B137-3ED9D867D86A}" type="presOf" srcId="{2407C6E3-239C-4E18-86E5-C5A08F6FE2F0}" destId="{0C07AED5-5BA3-42EE-80A6-C8403C726F46}" srcOrd="0" destOrd="0" presId="urn:microsoft.com/office/officeart/2005/8/layout/cycle4#3"/>
    <dgm:cxn modelId="{A81BB65B-61E7-4A49-B210-7E3EEBD94312}" type="presParOf" srcId="{0C07AED5-5BA3-42EE-80A6-C8403C726F46}" destId="{5768421D-28A3-45FC-9367-0E9199EEA69C}" srcOrd="0" destOrd="0" presId="urn:microsoft.com/office/officeart/2005/8/layout/cycle4#3"/>
    <dgm:cxn modelId="{CD8976C6-622E-4452-837A-29230C5B44F1}" type="presParOf" srcId="{5768421D-28A3-45FC-9367-0E9199EEA69C}" destId="{63C036D4-CF0E-4901-AA9E-D07BC42F4EDE}" srcOrd="0" destOrd="0" presId="urn:microsoft.com/office/officeart/2005/8/layout/cycle4#3"/>
    <dgm:cxn modelId="{0511F08D-4826-4992-9F6B-5A70F78A7106}" type="presParOf" srcId="{63C036D4-CF0E-4901-AA9E-D07BC42F4EDE}" destId="{550BB3DA-D1BE-4439-80F1-B47AF5E06670}" srcOrd="0" destOrd="0" presId="urn:microsoft.com/office/officeart/2005/8/layout/cycle4#3"/>
    <dgm:cxn modelId="{0EAD703C-6930-489C-974F-A606C4A2B6B8}" type="presParOf" srcId="{63C036D4-CF0E-4901-AA9E-D07BC42F4EDE}" destId="{1092842A-2C27-49AA-8C6C-C333D4322939}" srcOrd="1" destOrd="0" presId="urn:microsoft.com/office/officeart/2005/8/layout/cycle4#3"/>
    <dgm:cxn modelId="{C83233BC-0908-4480-A386-45EFF491711C}" type="presParOf" srcId="{5768421D-28A3-45FC-9367-0E9199EEA69C}" destId="{13F2B277-22B9-44D4-9071-87A87DCE6AAA}" srcOrd="1" destOrd="0" presId="urn:microsoft.com/office/officeart/2005/8/layout/cycle4#3"/>
    <dgm:cxn modelId="{9E42155F-3164-438F-B273-31E67F55B627}" type="presParOf" srcId="{13F2B277-22B9-44D4-9071-87A87DCE6AAA}" destId="{257089E7-9D8D-4F18-BF34-35816E52660A}" srcOrd="0" destOrd="0" presId="urn:microsoft.com/office/officeart/2005/8/layout/cycle4#3"/>
    <dgm:cxn modelId="{234216A5-EFB5-4E13-B16B-788007CCA4AE}" type="presParOf" srcId="{13F2B277-22B9-44D4-9071-87A87DCE6AAA}" destId="{93DA5CCE-8DE7-4DD4-A030-02A17923C8C1}" srcOrd="1" destOrd="0" presId="urn:microsoft.com/office/officeart/2005/8/layout/cycle4#3"/>
    <dgm:cxn modelId="{2E898963-899B-49BE-948E-52B5FD9402FF}" type="presParOf" srcId="{5768421D-28A3-45FC-9367-0E9199EEA69C}" destId="{FC7E537F-344D-4B8C-A18B-61B5A888E0D2}" srcOrd="2" destOrd="0" presId="urn:microsoft.com/office/officeart/2005/8/layout/cycle4#3"/>
    <dgm:cxn modelId="{3EC18D45-2566-409B-AAB6-ED38D89F7F6A}" type="presParOf" srcId="{FC7E537F-344D-4B8C-A18B-61B5A888E0D2}" destId="{F91F9B01-8B6A-43AA-A62F-AA966C6826F6}" srcOrd="0" destOrd="0" presId="urn:microsoft.com/office/officeart/2005/8/layout/cycle4#3"/>
    <dgm:cxn modelId="{2D667E9B-ED83-4358-976D-125923CD2579}" type="presParOf" srcId="{FC7E537F-344D-4B8C-A18B-61B5A888E0D2}" destId="{6F6268E2-BF78-48C2-B69D-95F5400D1B83}" srcOrd="1" destOrd="0" presId="urn:microsoft.com/office/officeart/2005/8/layout/cycle4#3"/>
    <dgm:cxn modelId="{C7D24FDB-B852-4937-8897-F8A9006A7CF6}" type="presParOf" srcId="{5768421D-28A3-45FC-9367-0E9199EEA69C}" destId="{43F6378E-DCB6-44F4-9E30-5670F31E258C}" srcOrd="3" destOrd="0" presId="urn:microsoft.com/office/officeart/2005/8/layout/cycle4#3"/>
    <dgm:cxn modelId="{DE43CD45-6629-40D1-B94B-C1A8803FB94E}" type="presParOf" srcId="{43F6378E-DCB6-44F4-9E30-5670F31E258C}" destId="{26B4E2EA-628E-4DC8-8440-4EE14A29E20A}" srcOrd="0" destOrd="0" presId="urn:microsoft.com/office/officeart/2005/8/layout/cycle4#3"/>
    <dgm:cxn modelId="{F736701F-A719-486D-852D-716459A9025B}" type="presParOf" srcId="{43F6378E-DCB6-44F4-9E30-5670F31E258C}" destId="{BCADFF48-B20D-4D7A-97D2-AACB9F339CF9}" srcOrd="1" destOrd="0" presId="urn:microsoft.com/office/officeart/2005/8/layout/cycle4#3"/>
    <dgm:cxn modelId="{7C596C67-084C-4C36-A96B-4ABD09FBE3C8}" type="presParOf" srcId="{5768421D-28A3-45FC-9367-0E9199EEA69C}" destId="{BA7CF650-DB02-4F1A-A0C8-F1EC56FD0425}" srcOrd="4" destOrd="0" presId="urn:microsoft.com/office/officeart/2005/8/layout/cycle4#3"/>
    <dgm:cxn modelId="{4C00F544-F30C-405E-B00F-ECA469097EBB}" type="presParOf" srcId="{0C07AED5-5BA3-42EE-80A6-C8403C726F46}" destId="{30CB7475-A507-4B64-8FBA-B94529BA5232}" srcOrd="1" destOrd="0" presId="urn:microsoft.com/office/officeart/2005/8/layout/cycle4#3"/>
    <dgm:cxn modelId="{35DA968C-681A-4508-88BA-9C38960565EF}" type="presParOf" srcId="{30CB7475-A507-4B64-8FBA-B94529BA5232}" destId="{62E019D7-6375-4DC6-9FC0-245B0A075424}" srcOrd="0" destOrd="0" presId="urn:microsoft.com/office/officeart/2005/8/layout/cycle4#3"/>
    <dgm:cxn modelId="{34731FEC-3B1D-4A0C-ADED-0797243318C7}" type="presParOf" srcId="{30CB7475-A507-4B64-8FBA-B94529BA5232}" destId="{15B45578-5FC1-40F5-BE89-DBB3EF18EAD9}" srcOrd="1" destOrd="0" presId="urn:microsoft.com/office/officeart/2005/8/layout/cycle4#3"/>
    <dgm:cxn modelId="{8E2358EE-1E4E-424C-93AA-3984116ADEC5}" type="presParOf" srcId="{30CB7475-A507-4B64-8FBA-B94529BA5232}" destId="{29108979-2FC2-4BC8-918F-378E63C140FC}" srcOrd="2" destOrd="0" presId="urn:microsoft.com/office/officeart/2005/8/layout/cycle4#3"/>
    <dgm:cxn modelId="{A3262603-7F36-4A16-BEA9-91B9216E62E2}" type="presParOf" srcId="{30CB7475-A507-4B64-8FBA-B94529BA5232}" destId="{5DB74439-99BC-49C6-89C0-0832091CA2DF}" srcOrd="3" destOrd="0" presId="urn:microsoft.com/office/officeart/2005/8/layout/cycle4#3"/>
    <dgm:cxn modelId="{C5379E73-BBD4-49B9-BDC4-9B757DB330DC}" type="presParOf" srcId="{30CB7475-A507-4B64-8FBA-B94529BA5232}" destId="{B64E0123-186C-4389-A088-DEF33854EACE}" srcOrd="4" destOrd="0" presId="urn:microsoft.com/office/officeart/2005/8/layout/cycle4#3"/>
    <dgm:cxn modelId="{6A411CA5-9B4C-4842-9187-BBB60F20F427}" type="presParOf" srcId="{0C07AED5-5BA3-42EE-80A6-C8403C726F46}" destId="{E3E90A8D-9511-4B91-8181-461F97DDE84C}" srcOrd="2" destOrd="0" presId="urn:microsoft.com/office/officeart/2005/8/layout/cycle4#3"/>
    <dgm:cxn modelId="{63DF58EC-7F0B-4F17-8CF9-E91ABE0F5C3A}" type="presParOf" srcId="{0C07AED5-5BA3-42EE-80A6-C8403C726F46}" destId="{86213BC2-D902-4C58-B53A-766E95967FBB}" srcOrd="3" destOrd="0" presId="urn:microsoft.com/office/officeart/2005/8/layout/cycle4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492490-1B18-4F3B-B3DB-AAFD945778D1}" type="doc">
      <dgm:prSet loTypeId="urn:microsoft.com/office/officeart/2005/8/layout/chevron2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9FC05A3A-3443-4EB4-899E-BE08EA63F0C6}">
      <dgm:prSet phldrT="[Текст]" custT="1"/>
      <dgm:spPr/>
      <dgm:t>
        <a:bodyPr/>
        <a:lstStyle/>
        <a:p>
          <a:r>
            <a:rPr lang="ru-RU" sz="1600" dirty="0" smtClean="0"/>
            <a:t>1</a:t>
          </a:r>
          <a:endParaRPr lang="ru-RU" sz="1600" dirty="0"/>
        </a:p>
      </dgm:t>
    </dgm:pt>
    <dgm:pt modelId="{052BC438-30C3-40A0-8E78-C9BB0245EFB7}" type="parTrans" cxnId="{C7140AC0-6A1F-468A-BA1B-1BBB24B44671}">
      <dgm:prSet/>
      <dgm:spPr/>
      <dgm:t>
        <a:bodyPr/>
        <a:lstStyle/>
        <a:p>
          <a:endParaRPr lang="ru-RU" sz="1600"/>
        </a:p>
      </dgm:t>
    </dgm:pt>
    <dgm:pt modelId="{BFAA9D10-3207-423E-97AF-7595F7BD9C12}" type="sibTrans" cxnId="{C7140AC0-6A1F-468A-BA1B-1BBB24B44671}">
      <dgm:prSet/>
      <dgm:spPr/>
      <dgm:t>
        <a:bodyPr/>
        <a:lstStyle/>
        <a:p>
          <a:endParaRPr lang="ru-RU" sz="1600"/>
        </a:p>
      </dgm:t>
    </dgm:pt>
    <dgm:pt modelId="{39EE4412-8D5D-451E-AF47-983C5744CE00}">
      <dgm:prSet phldrT="[Текст]" custT="1"/>
      <dgm:spPr/>
      <dgm:t>
        <a:bodyPr/>
        <a:lstStyle/>
        <a:p>
          <a:pPr algn="just"/>
          <a:r>
            <a:rPr lang="ru-RU" sz="1600" dirty="0" smtClean="0"/>
            <a:t>достижения планируемых результатов освоения образовательной программы всеми учащимися</a:t>
          </a:r>
          <a:endParaRPr lang="ru-RU" sz="1600" dirty="0"/>
        </a:p>
      </dgm:t>
    </dgm:pt>
    <dgm:pt modelId="{68509BD6-8180-412F-9EF8-735DC4218ED2}" type="parTrans" cxnId="{B1132BA7-2358-4B3A-9134-A67E1F1D0444}">
      <dgm:prSet/>
      <dgm:spPr/>
      <dgm:t>
        <a:bodyPr/>
        <a:lstStyle/>
        <a:p>
          <a:endParaRPr lang="ru-RU" sz="1600"/>
        </a:p>
      </dgm:t>
    </dgm:pt>
    <dgm:pt modelId="{03CF8442-F503-4999-9898-CB2E1CECD37F}" type="sibTrans" cxnId="{B1132BA7-2358-4B3A-9134-A67E1F1D0444}">
      <dgm:prSet/>
      <dgm:spPr/>
      <dgm:t>
        <a:bodyPr/>
        <a:lstStyle/>
        <a:p>
          <a:endParaRPr lang="ru-RU" sz="1600"/>
        </a:p>
      </dgm:t>
    </dgm:pt>
    <dgm:pt modelId="{2F166AFF-DCBA-4850-9340-9137ACEBF3B5}">
      <dgm:prSet phldrT="[Текст]" custT="1"/>
      <dgm:spPr/>
      <dgm:t>
        <a:bodyPr/>
        <a:lstStyle/>
        <a:p>
          <a:r>
            <a:rPr lang="ru-RU" sz="1600" dirty="0" smtClean="0"/>
            <a:t>2</a:t>
          </a:r>
          <a:endParaRPr lang="ru-RU" sz="1600" dirty="0"/>
        </a:p>
      </dgm:t>
    </dgm:pt>
    <dgm:pt modelId="{5E19CCAE-7205-4E18-9189-1F081CAE6DFB}" type="parTrans" cxnId="{844C918E-66C3-4837-8410-6DB25A3DE0AF}">
      <dgm:prSet/>
      <dgm:spPr/>
      <dgm:t>
        <a:bodyPr/>
        <a:lstStyle/>
        <a:p>
          <a:endParaRPr lang="ru-RU" sz="1600"/>
        </a:p>
      </dgm:t>
    </dgm:pt>
    <dgm:pt modelId="{48082664-C62F-4CC9-B122-60340999BC89}" type="sibTrans" cxnId="{844C918E-66C3-4837-8410-6DB25A3DE0AF}">
      <dgm:prSet/>
      <dgm:spPr/>
      <dgm:t>
        <a:bodyPr/>
        <a:lstStyle/>
        <a:p>
          <a:endParaRPr lang="ru-RU" sz="1600"/>
        </a:p>
      </dgm:t>
    </dgm:pt>
    <dgm:pt modelId="{BA4CEBBE-3F86-46CC-B3D4-E57BF7EF72C6}">
      <dgm:prSet phldrT="[Текст]" custT="1"/>
      <dgm:spPr/>
      <dgm:t>
        <a:bodyPr/>
        <a:lstStyle/>
        <a:p>
          <a:pPr algn="just"/>
          <a:r>
            <a:rPr lang="ru-RU" sz="1600" dirty="0" smtClean="0"/>
            <a:t>использования обычных и специфических шкал оценки «академических» достижений обучающихся, соответствующих его особым образовательным потребностям</a:t>
          </a:r>
          <a:endParaRPr lang="ru-RU" sz="1600" dirty="0"/>
        </a:p>
      </dgm:t>
    </dgm:pt>
    <dgm:pt modelId="{1259756F-7D52-4A5E-AB59-2347D4627D27}" type="parTrans" cxnId="{0BC768E9-084D-45C2-A61D-0F15AE3563AD}">
      <dgm:prSet/>
      <dgm:spPr/>
      <dgm:t>
        <a:bodyPr/>
        <a:lstStyle/>
        <a:p>
          <a:endParaRPr lang="ru-RU" sz="1600"/>
        </a:p>
      </dgm:t>
    </dgm:pt>
    <dgm:pt modelId="{04CA2635-40B4-46D8-92D4-07ED55F24274}" type="sibTrans" cxnId="{0BC768E9-084D-45C2-A61D-0F15AE3563AD}">
      <dgm:prSet/>
      <dgm:spPr/>
      <dgm:t>
        <a:bodyPr/>
        <a:lstStyle/>
        <a:p>
          <a:endParaRPr lang="ru-RU" sz="1600"/>
        </a:p>
      </dgm:t>
    </dgm:pt>
    <dgm:pt modelId="{A50E7B76-102B-4A52-8CE2-7D7D2FD25D7F}">
      <dgm:prSet phldrT="[Текст]" custT="1"/>
      <dgm:spPr/>
      <dgm:t>
        <a:bodyPr/>
        <a:lstStyle/>
        <a:p>
          <a:pPr algn="just"/>
          <a:r>
            <a:rPr lang="ru-RU" sz="1600" dirty="0" smtClean="0"/>
            <a:t>адекватной оценки динамики развития жизненной компетенции обучающегося с ООП совместно всеми участниками образовательного процесса, включая и работников школы и родителей (их законных представителей)</a:t>
          </a:r>
          <a:endParaRPr lang="ru-RU" sz="1600" dirty="0"/>
        </a:p>
      </dgm:t>
    </dgm:pt>
    <dgm:pt modelId="{C12D051F-DAC6-482A-8D8F-F79DE4B880AD}" type="parTrans" cxnId="{CA378305-A6B4-45B1-A1A1-5177A36A87B4}">
      <dgm:prSet/>
      <dgm:spPr/>
      <dgm:t>
        <a:bodyPr/>
        <a:lstStyle/>
        <a:p>
          <a:endParaRPr lang="ru-RU" sz="1600"/>
        </a:p>
      </dgm:t>
    </dgm:pt>
    <dgm:pt modelId="{D6E9A89D-4CCB-4DDB-9A55-A691ECB06781}" type="sibTrans" cxnId="{CA378305-A6B4-45B1-A1A1-5177A36A87B4}">
      <dgm:prSet/>
      <dgm:spPr/>
      <dgm:t>
        <a:bodyPr/>
        <a:lstStyle/>
        <a:p>
          <a:endParaRPr lang="ru-RU" sz="1600"/>
        </a:p>
      </dgm:t>
    </dgm:pt>
    <dgm:pt modelId="{77970507-2010-4BEE-AA2C-6EC0B256B414}">
      <dgm:prSet custT="1"/>
      <dgm:spPr/>
      <dgm:t>
        <a:bodyPr/>
        <a:lstStyle/>
        <a:p>
          <a:r>
            <a:rPr lang="ru-RU" sz="1600" dirty="0" smtClean="0"/>
            <a:t>4</a:t>
          </a:r>
          <a:endParaRPr lang="ru-RU" sz="1600" dirty="0"/>
        </a:p>
      </dgm:t>
    </dgm:pt>
    <dgm:pt modelId="{828E1A1E-1A61-4D20-BE53-A24BDDC5DDC0}" type="parTrans" cxnId="{EAE2BABC-79EC-47BC-9361-32528DD30D8C}">
      <dgm:prSet/>
      <dgm:spPr/>
      <dgm:t>
        <a:bodyPr/>
        <a:lstStyle/>
        <a:p>
          <a:endParaRPr lang="ru-RU" sz="1600"/>
        </a:p>
      </dgm:t>
    </dgm:pt>
    <dgm:pt modelId="{F1534947-570A-4222-9418-A55926B424DE}" type="sibTrans" cxnId="{EAE2BABC-79EC-47BC-9361-32528DD30D8C}">
      <dgm:prSet/>
      <dgm:spPr/>
      <dgm:t>
        <a:bodyPr/>
        <a:lstStyle/>
        <a:p>
          <a:endParaRPr lang="ru-RU" sz="1600"/>
        </a:p>
      </dgm:t>
    </dgm:pt>
    <dgm:pt modelId="{3A9A7B26-113E-467F-9BD4-AE70B88DB83B}">
      <dgm:prSet custT="1"/>
      <dgm:spPr/>
      <dgm:t>
        <a:bodyPr/>
        <a:lstStyle/>
        <a:p>
          <a:pPr algn="just"/>
          <a:r>
            <a:rPr lang="ru-RU" sz="1600" dirty="0" smtClean="0"/>
            <a:t>индивидуализации образовательного процесса в отношении учащихся с ООП целенаправленного развития способности к коммуникации и взаимодействию со сверстниками</a:t>
          </a:r>
          <a:endParaRPr lang="ru-RU" sz="1600" dirty="0"/>
        </a:p>
      </dgm:t>
    </dgm:pt>
    <dgm:pt modelId="{803559D4-FA12-44D1-898A-D84EA5A2DB12}" type="parTrans" cxnId="{EFC4050E-1800-44BA-B140-DCCF95DE2B11}">
      <dgm:prSet/>
      <dgm:spPr/>
      <dgm:t>
        <a:bodyPr/>
        <a:lstStyle/>
        <a:p>
          <a:endParaRPr lang="ru-RU" sz="1600"/>
        </a:p>
      </dgm:t>
    </dgm:pt>
    <dgm:pt modelId="{E4BDAD84-6981-4DEC-AAEB-ED9A2CB63103}" type="sibTrans" cxnId="{EFC4050E-1800-44BA-B140-DCCF95DE2B11}">
      <dgm:prSet/>
      <dgm:spPr/>
      <dgm:t>
        <a:bodyPr/>
        <a:lstStyle/>
        <a:p>
          <a:endParaRPr lang="ru-RU" sz="1600"/>
        </a:p>
      </dgm:t>
    </dgm:pt>
    <dgm:pt modelId="{D8B4BDB4-BFCB-4912-8A88-316F541590B0}">
      <dgm:prSet custT="1"/>
      <dgm:spPr/>
      <dgm:t>
        <a:bodyPr/>
        <a:lstStyle/>
        <a:p>
          <a:r>
            <a:rPr lang="ru-RU" sz="1600" dirty="0" smtClean="0"/>
            <a:t>5</a:t>
          </a:r>
          <a:endParaRPr lang="ru-RU" sz="1600" dirty="0"/>
        </a:p>
      </dgm:t>
    </dgm:pt>
    <dgm:pt modelId="{5538E906-4E9C-413C-A7DA-658EC6287E24}" type="parTrans" cxnId="{CAF136E9-6B02-4D32-ABE4-A8193ECF2FF0}">
      <dgm:prSet/>
      <dgm:spPr/>
      <dgm:t>
        <a:bodyPr/>
        <a:lstStyle/>
        <a:p>
          <a:endParaRPr lang="ru-RU" sz="1600"/>
        </a:p>
      </dgm:t>
    </dgm:pt>
    <dgm:pt modelId="{3C74C012-6FD8-4F10-9153-3E841E977657}" type="sibTrans" cxnId="{CAF136E9-6B02-4D32-ABE4-A8193ECF2FF0}">
      <dgm:prSet/>
      <dgm:spPr/>
      <dgm:t>
        <a:bodyPr/>
        <a:lstStyle/>
        <a:p>
          <a:endParaRPr lang="ru-RU" sz="1600"/>
        </a:p>
      </dgm:t>
    </dgm:pt>
    <dgm:pt modelId="{10B000A6-3227-4878-9849-610D8EA26EE7}">
      <dgm:prSet custT="1"/>
      <dgm:spPr/>
      <dgm:t>
        <a:bodyPr/>
        <a:lstStyle/>
        <a:p>
          <a:pPr algn="just"/>
          <a:r>
            <a:rPr lang="ru-RU" sz="1600" dirty="0" smtClean="0"/>
            <a:t>выявления и развития способностей и одаренностей учащихся с ООП через систему клубов, секций, студий и кружков, организацию общественно-полезной деятельности, в том числе социальной практики, используя возможности образовательных учреждений дополнительного образования</a:t>
          </a:r>
          <a:endParaRPr lang="ru-RU" sz="1600" dirty="0"/>
        </a:p>
      </dgm:t>
    </dgm:pt>
    <dgm:pt modelId="{3B2B47F7-5EAC-46D4-BC9A-DC829562B3FB}" type="parTrans" cxnId="{27B94C57-2394-43D2-8C72-004DBB9E0602}">
      <dgm:prSet/>
      <dgm:spPr/>
      <dgm:t>
        <a:bodyPr/>
        <a:lstStyle/>
        <a:p>
          <a:endParaRPr lang="ru-RU" sz="1600"/>
        </a:p>
      </dgm:t>
    </dgm:pt>
    <dgm:pt modelId="{7890734D-5EDC-4D55-B295-7502C658187B}" type="sibTrans" cxnId="{27B94C57-2394-43D2-8C72-004DBB9E0602}">
      <dgm:prSet/>
      <dgm:spPr/>
      <dgm:t>
        <a:bodyPr/>
        <a:lstStyle/>
        <a:p>
          <a:endParaRPr lang="ru-RU" sz="1600"/>
        </a:p>
      </dgm:t>
    </dgm:pt>
    <dgm:pt modelId="{2F7B9F4D-9753-4694-A2BB-4244EB34642B}">
      <dgm:prSet phldrT="[Текст]" custT="1"/>
      <dgm:spPr/>
      <dgm:t>
        <a:bodyPr/>
        <a:lstStyle/>
        <a:p>
          <a:r>
            <a:rPr lang="ru-RU" sz="1600" dirty="0" smtClean="0"/>
            <a:t>3</a:t>
          </a:r>
          <a:endParaRPr lang="ru-RU" sz="1600" dirty="0"/>
        </a:p>
      </dgm:t>
    </dgm:pt>
    <dgm:pt modelId="{280120DF-DEBC-412E-9AB9-911FF4EAF24E}" type="sibTrans" cxnId="{D468286E-95D1-4864-84C1-FE10C9A13CA4}">
      <dgm:prSet/>
      <dgm:spPr/>
      <dgm:t>
        <a:bodyPr/>
        <a:lstStyle/>
        <a:p>
          <a:endParaRPr lang="ru-RU" sz="1600"/>
        </a:p>
      </dgm:t>
    </dgm:pt>
    <dgm:pt modelId="{6C4F63B6-C81C-4417-B0D8-07522F9EBC34}" type="parTrans" cxnId="{D468286E-95D1-4864-84C1-FE10C9A13CA4}">
      <dgm:prSet/>
      <dgm:spPr/>
      <dgm:t>
        <a:bodyPr/>
        <a:lstStyle/>
        <a:p>
          <a:endParaRPr lang="ru-RU" sz="1600"/>
        </a:p>
      </dgm:t>
    </dgm:pt>
    <dgm:pt modelId="{C908F0DD-D12D-42EE-A4B5-9157AB85D0EC}" type="pres">
      <dgm:prSet presAssocID="{36492490-1B18-4F3B-B3DB-AAFD945778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AE62F-307E-4468-8DD5-A72476025C02}" type="pres">
      <dgm:prSet presAssocID="{9FC05A3A-3443-4EB4-899E-BE08EA63F0C6}" presName="composite" presStyleCnt="0"/>
      <dgm:spPr/>
    </dgm:pt>
    <dgm:pt modelId="{5182F718-5E68-466A-A0AD-E8C66755A068}" type="pres">
      <dgm:prSet presAssocID="{9FC05A3A-3443-4EB4-899E-BE08EA63F0C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7DE38-F70C-47F6-9291-AD323B85EDE6}" type="pres">
      <dgm:prSet presAssocID="{9FC05A3A-3443-4EB4-899E-BE08EA63F0C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8A8B8-CC81-459C-9946-7EA428DAFD5F}" type="pres">
      <dgm:prSet presAssocID="{BFAA9D10-3207-423E-97AF-7595F7BD9C12}" presName="sp" presStyleCnt="0"/>
      <dgm:spPr/>
    </dgm:pt>
    <dgm:pt modelId="{4F14D587-4FFE-436C-9ADD-2E638DF6D4FE}" type="pres">
      <dgm:prSet presAssocID="{2F166AFF-DCBA-4850-9340-9137ACEBF3B5}" presName="composite" presStyleCnt="0"/>
      <dgm:spPr/>
    </dgm:pt>
    <dgm:pt modelId="{F57D59A8-D7B9-4231-AF44-C4CC9B231FF9}" type="pres">
      <dgm:prSet presAssocID="{2F166AFF-DCBA-4850-9340-9137ACEBF3B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90555-A792-45EF-991C-9494A276B018}" type="pres">
      <dgm:prSet presAssocID="{2F166AFF-DCBA-4850-9340-9137ACEBF3B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5B89D-3671-47F7-9688-E2BF1EC08A37}" type="pres">
      <dgm:prSet presAssocID="{48082664-C62F-4CC9-B122-60340999BC89}" presName="sp" presStyleCnt="0"/>
      <dgm:spPr/>
    </dgm:pt>
    <dgm:pt modelId="{7708D381-D943-40B3-81CB-3DA6295E59F3}" type="pres">
      <dgm:prSet presAssocID="{2F7B9F4D-9753-4694-A2BB-4244EB34642B}" presName="composite" presStyleCnt="0"/>
      <dgm:spPr/>
    </dgm:pt>
    <dgm:pt modelId="{8785EC27-B7C2-4701-8DB1-2E577927C59F}" type="pres">
      <dgm:prSet presAssocID="{2F7B9F4D-9753-4694-A2BB-4244EB34642B}" presName="parentText" presStyleLbl="alignNode1" presStyleIdx="2" presStyleCnt="5" custScaleY="126915" custLinFactNeighborX="0" custLinFactNeighborY="34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580E3-A6BC-4C28-A9BF-DF77F70C87DF}" type="pres">
      <dgm:prSet presAssocID="{2F7B9F4D-9753-4694-A2BB-4244EB34642B}" presName="descendantText" presStyleLbl="alignAcc1" presStyleIdx="2" presStyleCnt="5" custScaleY="136910" custLinFactNeighborX="148" custLinFactNeighborY="3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E284-B315-494C-9E12-F9BF5E25C36E}" type="pres">
      <dgm:prSet presAssocID="{280120DF-DEBC-412E-9AB9-911FF4EAF24E}" presName="sp" presStyleCnt="0"/>
      <dgm:spPr/>
    </dgm:pt>
    <dgm:pt modelId="{BEC2AF89-9F3A-47F1-BDA7-BBE87B2A348D}" type="pres">
      <dgm:prSet presAssocID="{77970507-2010-4BEE-AA2C-6EC0B256B414}" presName="composite" presStyleCnt="0"/>
      <dgm:spPr/>
    </dgm:pt>
    <dgm:pt modelId="{82E5A94C-F3F4-4B74-9E7F-46D17F646E1A}" type="pres">
      <dgm:prSet presAssocID="{77970507-2010-4BEE-AA2C-6EC0B256B414}" presName="parentText" presStyleLbl="alignNode1" presStyleIdx="3" presStyleCnt="5" custScaleY="1260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1E7FD-95FF-4338-AB3D-FD3DF9686007}" type="pres">
      <dgm:prSet presAssocID="{77970507-2010-4BEE-AA2C-6EC0B256B414}" presName="descendantText" presStyleLbl="alignAcc1" presStyleIdx="3" presStyleCnt="5" custScaleY="140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553D3-4CB9-4D51-81F0-E2DC885FE5BB}" type="pres">
      <dgm:prSet presAssocID="{F1534947-570A-4222-9418-A55926B424DE}" presName="sp" presStyleCnt="0"/>
      <dgm:spPr/>
    </dgm:pt>
    <dgm:pt modelId="{70ABD83F-0123-42A2-A33F-8A1E6C9ED927}" type="pres">
      <dgm:prSet presAssocID="{D8B4BDB4-BFCB-4912-8A88-316F541590B0}" presName="composite" presStyleCnt="0"/>
      <dgm:spPr/>
    </dgm:pt>
    <dgm:pt modelId="{A427B059-3259-4B53-899A-A792E90C4930}" type="pres">
      <dgm:prSet presAssocID="{D8B4BDB4-BFCB-4912-8A88-316F541590B0}" presName="parentText" presStyleLbl="alignNode1" presStyleIdx="4" presStyleCnt="5" custScaleY="139518" custLinFactNeighborY="-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A45F2-A464-4EE4-BD58-53B39A0BFCC5}" type="pres">
      <dgm:prSet presAssocID="{D8B4BDB4-BFCB-4912-8A88-316F541590B0}" presName="descendantText" presStyleLbl="alignAcc1" presStyleIdx="4" presStyleCnt="5" custScaleY="158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378305-A6B4-45B1-A1A1-5177A36A87B4}" srcId="{2F7B9F4D-9753-4694-A2BB-4244EB34642B}" destId="{A50E7B76-102B-4A52-8CE2-7D7D2FD25D7F}" srcOrd="0" destOrd="0" parTransId="{C12D051F-DAC6-482A-8D8F-F79DE4B880AD}" sibTransId="{D6E9A89D-4CCB-4DDB-9A55-A691ECB06781}"/>
    <dgm:cxn modelId="{9B456B5B-7915-4083-B07C-76491CD05D0F}" type="presOf" srcId="{3A9A7B26-113E-467F-9BD4-AE70B88DB83B}" destId="{CAF1E7FD-95FF-4338-AB3D-FD3DF9686007}" srcOrd="0" destOrd="0" presId="urn:microsoft.com/office/officeart/2005/8/layout/chevron2"/>
    <dgm:cxn modelId="{27B94C57-2394-43D2-8C72-004DBB9E0602}" srcId="{D8B4BDB4-BFCB-4912-8A88-316F541590B0}" destId="{10B000A6-3227-4878-9849-610D8EA26EE7}" srcOrd="0" destOrd="0" parTransId="{3B2B47F7-5EAC-46D4-BC9A-DC829562B3FB}" sibTransId="{7890734D-5EDC-4D55-B295-7502C658187B}"/>
    <dgm:cxn modelId="{7F0BEB8D-5A8F-4E54-8E51-84E9975E987C}" type="presOf" srcId="{77970507-2010-4BEE-AA2C-6EC0B256B414}" destId="{82E5A94C-F3F4-4B74-9E7F-46D17F646E1A}" srcOrd="0" destOrd="0" presId="urn:microsoft.com/office/officeart/2005/8/layout/chevron2"/>
    <dgm:cxn modelId="{323C9A47-0300-4309-A9E6-4BD27EB71710}" type="presOf" srcId="{9FC05A3A-3443-4EB4-899E-BE08EA63F0C6}" destId="{5182F718-5E68-466A-A0AD-E8C66755A068}" srcOrd="0" destOrd="0" presId="urn:microsoft.com/office/officeart/2005/8/layout/chevron2"/>
    <dgm:cxn modelId="{4F43DE74-E53D-4C5B-B260-ADF658005375}" type="presOf" srcId="{39EE4412-8D5D-451E-AF47-983C5744CE00}" destId="{36B7DE38-F70C-47F6-9291-AD323B85EDE6}" srcOrd="0" destOrd="0" presId="urn:microsoft.com/office/officeart/2005/8/layout/chevron2"/>
    <dgm:cxn modelId="{973BE264-6C5B-4C3F-A3AF-D1F0A79CCF96}" type="presOf" srcId="{BA4CEBBE-3F86-46CC-B3D4-E57BF7EF72C6}" destId="{7A190555-A792-45EF-991C-9494A276B018}" srcOrd="0" destOrd="0" presId="urn:microsoft.com/office/officeart/2005/8/layout/chevron2"/>
    <dgm:cxn modelId="{B2D8DAA1-4F1A-47E5-A416-0DAB4870A4C0}" type="presOf" srcId="{D8B4BDB4-BFCB-4912-8A88-316F541590B0}" destId="{A427B059-3259-4B53-899A-A792E90C4930}" srcOrd="0" destOrd="0" presId="urn:microsoft.com/office/officeart/2005/8/layout/chevron2"/>
    <dgm:cxn modelId="{90C37581-91BF-4D45-BDEF-F8DADF3D34E3}" type="presOf" srcId="{2F166AFF-DCBA-4850-9340-9137ACEBF3B5}" destId="{F57D59A8-D7B9-4231-AF44-C4CC9B231FF9}" srcOrd="0" destOrd="0" presId="urn:microsoft.com/office/officeart/2005/8/layout/chevron2"/>
    <dgm:cxn modelId="{CAF136E9-6B02-4D32-ABE4-A8193ECF2FF0}" srcId="{36492490-1B18-4F3B-B3DB-AAFD945778D1}" destId="{D8B4BDB4-BFCB-4912-8A88-316F541590B0}" srcOrd="4" destOrd="0" parTransId="{5538E906-4E9C-413C-A7DA-658EC6287E24}" sibTransId="{3C74C012-6FD8-4F10-9153-3E841E977657}"/>
    <dgm:cxn modelId="{EAE2BABC-79EC-47BC-9361-32528DD30D8C}" srcId="{36492490-1B18-4F3B-B3DB-AAFD945778D1}" destId="{77970507-2010-4BEE-AA2C-6EC0B256B414}" srcOrd="3" destOrd="0" parTransId="{828E1A1E-1A61-4D20-BE53-A24BDDC5DDC0}" sibTransId="{F1534947-570A-4222-9418-A55926B424DE}"/>
    <dgm:cxn modelId="{C7140AC0-6A1F-468A-BA1B-1BBB24B44671}" srcId="{36492490-1B18-4F3B-B3DB-AAFD945778D1}" destId="{9FC05A3A-3443-4EB4-899E-BE08EA63F0C6}" srcOrd="0" destOrd="0" parTransId="{052BC438-30C3-40A0-8E78-C9BB0245EFB7}" sibTransId="{BFAA9D10-3207-423E-97AF-7595F7BD9C12}"/>
    <dgm:cxn modelId="{8C3CCF05-164D-410D-AD40-A08B09C9BDFC}" type="presOf" srcId="{10B000A6-3227-4878-9849-610D8EA26EE7}" destId="{9ADA45F2-A464-4EE4-BD58-53B39A0BFCC5}" srcOrd="0" destOrd="0" presId="urn:microsoft.com/office/officeart/2005/8/layout/chevron2"/>
    <dgm:cxn modelId="{5238CE9D-98E1-43E5-BF60-26915677062D}" type="presOf" srcId="{36492490-1B18-4F3B-B3DB-AAFD945778D1}" destId="{C908F0DD-D12D-42EE-A4B5-9157AB85D0EC}" srcOrd="0" destOrd="0" presId="urn:microsoft.com/office/officeart/2005/8/layout/chevron2"/>
    <dgm:cxn modelId="{0BC768E9-084D-45C2-A61D-0F15AE3563AD}" srcId="{2F166AFF-DCBA-4850-9340-9137ACEBF3B5}" destId="{BA4CEBBE-3F86-46CC-B3D4-E57BF7EF72C6}" srcOrd="0" destOrd="0" parTransId="{1259756F-7D52-4A5E-AB59-2347D4627D27}" sibTransId="{04CA2635-40B4-46D8-92D4-07ED55F24274}"/>
    <dgm:cxn modelId="{844C918E-66C3-4837-8410-6DB25A3DE0AF}" srcId="{36492490-1B18-4F3B-B3DB-AAFD945778D1}" destId="{2F166AFF-DCBA-4850-9340-9137ACEBF3B5}" srcOrd="1" destOrd="0" parTransId="{5E19CCAE-7205-4E18-9189-1F081CAE6DFB}" sibTransId="{48082664-C62F-4CC9-B122-60340999BC89}"/>
    <dgm:cxn modelId="{A2700E4F-E8C5-4544-B7ED-BBEB0E6094A5}" type="presOf" srcId="{A50E7B76-102B-4A52-8CE2-7D7D2FD25D7F}" destId="{F03580E3-A6BC-4C28-A9BF-DF77F70C87DF}" srcOrd="0" destOrd="0" presId="urn:microsoft.com/office/officeart/2005/8/layout/chevron2"/>
    <dgm:cxn modelId="{D468286E-95D1-4864-84C1-FE10C9A13CA4}" srcId="{36492490-1B18-4F3B-B3DB-AAFD945778D1}" destId="{2F7B9F4D-9753-4694-A2BB-4244EB34642B}" srcOrd="2" destOrd="0" parTransId="{6C4F63B6-C81C-4417-B0D8-07522F9EBC34}" sibTransId="{280120DF-DEBC-412E-9AB9-911FF4EAF24E}"/>
    <dgm:cxn modelId="{EFC4050E-1800-44BA-B140-DCCF95DE2B11}" srcId="{77970507-2010-4BEE-AA2C-6EC0B256B414}" destId="{3A9A7B26-113E-467F-9BD4-AE70B88DB83B}" srcOrd="0" destOrd="0" parTransId="{803559D4-FA12-44D1-898A-D84EA5A2DB12}" sibTransId="{E4BDAD84-6981-4DEC-AAEB-ED9A2CB63103}"/>
    <dgm:cxn modelId="{170561CF-72F2-47D5-9A00-786652497F9B}" type="presOf" srcId="{2F7B9F4D-9753-4694-A2BB-4244EB34642B}" destId="{8785EC27-B7C2-4701-8DB1-2E577927C59F}" srcOrd="0" destOrd="0" presId="urn:microsoft.com/office/officeart/2005/8/layout/chevron2"/>
    <dgm:cxn modelId="{B1132BA7-2358-4B3A-9134-A67E1F1D0444}" srcId="{9FC05A3A-3443-4EB4-899E-BE08EA63F0C6}" destId="{39EE4412-8D5D-451E-AF47-983C5744CE00}" srcOrd="0" destOrd="0" parTransId="{68509BD6-8180-412F-9EF8-735DC4218ED2}" sibTransId="{03CF8442-F503-4999-9898-CB2E1CECD37F}"/>
    <dgm:cxn modelId="{A7248174-73F4-4DA9-B526-21A70B0BAE7B}" type="presParOf" srcId="{C908F0DD-D12D-42EE-A4B5-9157AB85D0EC}" destId="{FD0AE62F-307E-4468-8DD5-A72476025C02}" srcOrd="0" destOrd="0" presId="urn:microsoft.com/office/officeart/2005/8/layout/chevron2"/>
    <dgm:cxn modelId="{F2C7A6A5-7EB7-4173-B780-660723E8EAE1}" type="presParOf" srcId="{FD0AE62F-307E-4468-8DD5-A72476025C02}" destId="{5182F718-5E68-466A-A0AD-E8C66755A068}" srcOrd="0" destOrd="0" presId="urn:microsoft.com/office/officeart/2005/8/layout/chevron2"/>
    <dgm:cxn modelId="{84F75CFE-657A-4F9C-8715-9553E0BCD3C9}" type="presParOf" srcId="{FD0AE62F-307E-4468-8DD5-A72476025C02}" destId="{36B7DE38-F70C-47F6-9291-AD323B85EDE6}" srcOrd="1" destOrd="0" presId="urn:microsoft.com/office/officeart/2005/8/layout/chevron2"/>
    <dgm:cxn modelId="{EF16240C-B780-4C5F-8282-D548CABE3E70}" type="presParOf" srcId="{C908F0DD-D12D-42EE-A4B5-9157AB85D0EC}" destId="{3708A8B8-CC81-459C-9946-7EA428DAFD5F}" srcOrd="1" destOrd="0" presId="urn:microsoft.com/office/officeart/2005/8/layout/chevron2"/>
    <dgm:cxn modelId="{163DF0B4-690C-4190-A76E-B2F3FD6BC4C5}" type="presParOf" srcId="{C908F0DD-D12D-42EE-A4B5-9157AB85D0EC}" destId="{4F14D587-4FFE-436C-9ADD-2E638DF6D4FE}" srcOrd="2" destOrd="0" presId="urn:microsoft.com/office/officeart/2005/8/layout/chevron2"/>
    <dgm:cxn modelId="{7BB5421B-C194-4A4F-A516-2DC426E0A7BD}" type="presParOf" srcId="{4F14D587-4FFE-436C-9ADD-2E638DF6D4FE}" destId="{F57D59A8-D7B9-4231-AF44-C4CC9B231FF9}" srcOrd="0" destOrd="0" presId="urn:microsoft.com/office/officeart/2005/8/layout/chevron2"/>
    <dgm:cxn modelId="{23C9CF2A-5CF2-49AD-BC3D-64B0CC099911}" type="presParOf" srcId="{4F14D587-4FFE-436C-9ADD-2E638DF6D4FE}" destId="{7A190555-A792-45EF-991C-9494A276B018}" srcOrd="1" destOrd="0" presId="urn:microsoft.com/office/officeart/2005/8/layout/chevron2"/>
    <dgm:cxn modelId="{2BFF3B7C-DD49-4A50-ACC0-8B8947D5FC61}" type="presParOf" srcId="{C908F0DD-D12D-42EE-A4B5-9157AB85D0EC}" destId="{56C5B89D-3671-47F7-9688-E2BF1EC08A37}" srcOrd="3" destOrd="0" presId="urn:microsoft.com/office/officeart/2005/8/layout/chevron2"/>
    <dgm:cxn modelId="{A0C13A9A-03BE-4421-A78B-D232278BACD6}" type="presParOf" srcId="{C908F0DD-D12D-42EE-A4B5-9157AB85D0EC}" destId="{7708D381-D943-40B3-81CB-3DA6295E59F3}" srcOrd="4" destOrd="0" presId="urn:microsoft.com/office/officeart/2005/8/layout/chevron2"/>
    <dgm:cxn modelId="{5D68886D-1583-4F8C-AFAC-EB87D4F2E052}" type="presParOf" srcId="{7708D381-D943-40B3-81CB-3DA6295E59F3}" destId="{8785EC27-B7C2-4701-8DB1-2E577927C59F}" srcOrd="0" destOrd="0" presId="urn:microsoft.com/office/officeart/2005/8/layout/chevron2"/>
    <dgm:cxn modelId="{94A1B364-FCB3-4464-A657-8D6F6286E0E3}" type="presParOf" srcId="{7708D381-D943-40B3-81CB-3DA6295E59F3}" destId="{F03580E3-A6BC-4C28-A9BF-DF77F70C87DF}" srcOrd="1" destOrd="0" presId="urn:microsoft.com/office/officeart/2005/8/layout/chevron2"/>
    <dgm:cxn modelId="{E98CDAD2-2A0D-4F10-B7D0-504DF7AEFDB4}" type="presParOf" srcId="{C908F0DD-D12D-42EE-A4B5-9157AB85D0EC}" destId="{7804E284-B315-494C-9E12-F9BF5E25C36E}" srcOrd="5" destOrd="0" presId="urn:microsoft.com/office/officeart/2005/8/layout/chevron2"/>
    <dgm:cxn modelId="{7CD23D97-7B46-4062-8F01-34839AF4C199}" type="presParOf" srcId="{C908F0DD-D12D-42EE-A4B5-9157AB85D0EC}" destId="{BEC2AF89-9F3A-47F1-BDA7-BBE87B2A348D}" srcOrd="6" destOrd="0" presId="urn:microsoft.com/office/officeart/2005/8/layout/chevron2"/>
    <dgm:cxn modelId="{B971D2F0-6DC9-4A48-B743-1832F5100F22}" type="presParOf" srcId="{BEC2AF89-9F3A-47F1-BDA7-BBE87B2A348D}" destId="{82E5A94C-F3F4-4B74-9E7F-46D17F646E1A}" srcOrd="0" destOrd="0" presId="urn:microsoft.com/office/officeart/2005/8/layout/chevron2"/>
    <dgm:cxn modelId="{17B9D71D-04A6-45AE-A5FB-A30BF5D0AA72}" type="presParOf" srcId="{BEC2AF89-9F3A-47F1-BDA7-BBE87B2A348D}" destId="{CAF1E7FD-95FF-4338-AB3D-FD3DF9686007}" srcOrd="1" destOrd="0" presId="urn:microsoft.com/office/officeart/2005/8/layout/chevron2"/>
    <dgm:cxn modelId="{F74FCFF3-FD8C-4B31-B7DC-11CAB010CA09}" type="presParOf" srcId="{C908F0DD-D12D-42EE-A4B5-9157AB85D0EC}" destId="{40A553D3-4CB9-4D51-81F0-E2DC885FE5BB}" srcOrd="7" destOrd="0" presId="urn:microsoft.com/office/officeart/2005/8/layout/chevron2"/>
    <dgm:cxn modelId="{D8A7EAC2-112B-42F6-BD58-84DD0386DB08}" type="presParOf" srcId="{C908F0DD-D12D-42EE-A4B5-9157AB85D0EC}" destId="{70ABD83F-0123-42A2-A33F-8A1E6C9ED927}" srcOrd="8" destOrd="0" presId="urn:microsoft.com/office/officeart/2005/8/layout/chevron2"/>
    <dgm:cxn modelId="{AB0427E7-7BC6-43A3-A5F3-A0082477E048}" type="presParOf" srcId="{70ABD83F-0123-42A2-A33F-8A1E6C9ED927}" destId="{A427B059-3259-4B53-899A-A792E90C4930}" srcOrd="0" destOrd="0" presId="urn:microsoft.com/office/officeart/2005/8/layout/chevron2"/>
    <dgm:cxn modelId="{D3BA5AA3-88BC-4DED-BB6B-1465EF755DF0}" type="presParOf" srcId="{70ABD83F-0123-42A2-A33F-8A1E6C9ED927}" destId="{9ADA45F2-A464-4EE4-BD58-53B39A0BFC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492490-1B18-4F3B-B3DB-AAFD945778D1}" type="doc">
      <dgm:prSet loTypeId="urn:microsoft.com/office/officeart/2005/8/layout/chevron2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9FC05A3A-3443-4EB4-899E-BE08EA63F0C6}">
      <dgm:prSet phldrT="[Текст]" custT="1"/>
      <dgm:spPr/>
      <dgm:t>
        <a:bodyPr/>
        <a:lstStyle/>
        <a:p>
          <a:r>
            <a:rPr lang="ru-RU" sz="1600" dirty="0" smtClean="0"/>
            <a:t>6</a:t>
          </a:r>
          <a:endParaRPr lang="ru-RU" sz="1600" dirty="0"/>
        </a:p>
      </dgm:t>
    </dgm:pt>
    <dgm:pt modelId="{052BC438-30C3-40A0-8E78-C9BB0245EFB7}" type="parTrans" cxnId="{C7140AC0-6A1F-468A-BA1B-1BBB24B44671}">
      <dgm:prSet/>
      <dgm:spPr/>
      <dgm:t>
        <a:bodyPr/>
        <a:lstStyle/>
        <a:p>
          <a:endParaRPr lang="ru-RU" sz="1600"/>
        </a:p>
      </dgm:t>
    </dgm:pt>
    <dgm:pt modelId="{BFAA9D10-3207-423E-97AF-7595F7BD9C12}" type="sibTrans" cxnId="{C7140AC0-6A1F-468A-BA1B-1BBB24B44671}">
      <dgm:prSet/>
      <dgm:spPr/>
      <dgm:t>
        <a:bodyPr/>
        <a:lstStyle/>
        <a:p>
          <a:endParaRPr lang="ru-RU" sz="1600"/>
        </a:p>
      </dgm:t>
    </dgm:pt>
    <dgm:pt modelId="{39EE4412-8D5D-451E-AF47-983C5744CE00}">
      <dgm:prSet phldrT="[Текст]" custT="1"/>
      <dgm:spPr/>
      <dgm:t>
        <a:bodyPr/>
        <a:lstStyle/>
        <a:p>
          <a:pPr algn="just"/>
          <a:r>
            <a:rPr lang="ru-RU" sz="1600" dirty="0" smtClean="0"/>
            <a:t>включения учащихся с ООП в доступные им интеллектуальные и творческие соревнования, научно-техническое творчество и проектно-исследовательскую деятельность</a:t>
          </a:r>
          <a:endParaRPr lang="ru-RU" sz="1600" dirty="0"/>
        </a:p>
      </dgm:t>
    </dgm:pt>
    <dgm:pt modelId="{68509BD6-8180-412F-9EF8-735DC4218ED2}" type="parTrans" cxnId="{B1132BA7-2358-4B3A-9134-A67E1F1D0444}">
      <dgm:prSet/>
      <dgm:spPr/>
      <dgm:t>
        <a:bodyPr/>
        <a:lstStyle/>
        <a:p>
          <a:endParaRPr lang="ru-RU" sz="1600"/>
        </a:p>
      </dgm:t>
    </dgm:pt>
    <dgm:pt modelId="{03CF8442-F503-4999-9898-CB2E1CECD37F}" type="sibTrans" cxnId="{B1132BA7-2358-4B3A-9134-A67E1F1D0444}">
      <dgm:prSet/>
      <dgm:spPr/>
      <dgm:t>
        <a:bodyPr/>
        <a:lstStyle/>
        <a:p>
          <a:endParaRPr lang="ru-RU" sz="1600"/>
        </a:p>
      </dgm:t>
    </dgm:pt>
    <dgm:pt modelId="{2F166AFF-DCBA-4850-9340-9137ACEBF3B5}">
      <dgm:prSet phldrT="[Текст]" custT="1"/>
      <dgm:spPr/>
      <dgm:t>
        <a:bodyPr/>
        <a:lstStyle/>
        <a:p>
          <a:r>
            <a:rPr lang="ru-RU" sz="1600" dirty="0" smtClean="0"/>
            <a:t>7</a:t>
          </a:r>
          <a:endParaRPr lang="ru-RU" sz="1600" dirty="0"/>
        </a:p>
      </dgm:t>
    </dgm:pt>
    <dgm:pt modelId="{5E19CCAE-7205-4E18-9189-1F081CAE6DFB}" type="parTrans" cxnId="{844C918E-66C3-4837-8410-6DB25A3DE0AF}">
      <dgm:prSet/>
      <dgm:spPr/>
      <dgm:t>
        <a:bodyPr/>
        <a:lstStyle/>
        <a:p>
          <a:endParaRPr lang="ru-RU" sz="1600"/>
        </a:p>
      </dgm:t>
    </dgm:pt>
    <dgm:pt modelId="{48082664-C62F-4CC9-B122-60340999BC89}" type="sibTrans" cxnId="{844C918E-66C3-4837-8410-6DB25A3DE0AF}">
      <dgm:prSet/>
      <dgm:spPr/>
      <dgm:t>
        <a:bodyPr/>
        <a:lstStyle/>
        <a:p>
          <a:endParaRPr lang="ru-RU" sz="1600"/>
        </a:p>
      </dgm:t>
    </dgm:pt>
    <dgm:pt modelId="{BA4CEBBE-3F86-46CC-B3D4-E57BF7EF72C6}">
      <dgm:prSet phldrT="[Текст]" custT="1"/>
      <dgm:spPr/>
      <dgm:t>
        <a:bodyPr/>
        <a:lstStyle/>
        <a:p>
          <a:pPr algn="just"/>
          <a:r>
            <a:rPr lang="ru-RU" sz="1600" dirty="0" smtClean="0"/>
            <a:t>включения учащихся с ООП, их родителей (законных представителей), педагогических работников и общественности в разработку основной образовательной программы, проектирование и развитие </a:t>
          </a:r>
          <a:r>
            <a:rPr lang="ru-RU" sz="1600" dirty="0" err="1" smtClean="0"/>
            <a:t>внутришкольной</a:t>
          </a:r>
          <a:r>
            <a:rPr lang="ru-RU" sz="1600" dirty="0" smtClean="0"/>
            <a:t> социальной среды, а также формирование и реализацию индивидуальных образовательных маршрутов обучающихся</a:t>
          </a:r>
          <a:endParaRPr lang="ru-RU" sz="1600" dirty="0"/>
        </a:p>
      </dgm:t>
    </dgm:pt>
    <dgm:pt modelId="{1259756F-7D52-4A5E-AB59-2347D4627D27}" type="parTrans" cxnId="{0BC768E9-084D-45C2-A61D-0F15AE3563AD}">
      <dgm:prSet/>
      <dgm:spPr/>
      <dgm:t>
        <a:bodyPr/>
        <a:lstStyle/>
        <a:p>
          <a:endParaRPr lang="ru-RU" sz="1600"/>
        </a:p>
      </dgm:t>
    </dgm:pt>
    <dgm:pt modelId="{04CA2635-40B4-46D8-92D4-07ED55F24274}" type="sibTrans" cxnId="{0BC768E9-084D-45C2-A61D-0F15AE3563AD}">
      <dgm:prSet/>
      <dgm:spPr/>
      <dgm:t>
        <a:bodyPr/>
        <a:lstStyle/>
        <a:p>
          <a:endParaRPr lang="ru-RU" sz="1600"/>
        </a:p>
      </dgm:t>
    </dgm:pt>
    <dgm:pt modelId="{A50E7B76-102B-4A52-8CE2-7D7D2FD25D7F}">
      <dgm:prSet phldrT="[Текст]" custT="1"/>
      <dgm:spPr/>
      <dgm:t>
        <a:bodyPr/>
        <a:lstStyle/>
        <a:p>
          <a:pPr algn="just"/>
          <a:r>
            <a:rPr lang="ru-RU" sz="1600" dirty="0" smtClean="0"/>
            <a:t>использования в образовательном процессе современных научно обоснованных и достоверных коррекционных технологий, адекватных ООП учащихся</a:t>
          </a:r>
          <a:endParaRPr lang="ru-RU" sz="1600" dirty="0"/>
        </a:p>
      </dgm:t>
    </dgm:pt>
    <dgm:pt modelId="{C12D051F-DAC6-482A-8D8F-F79DE4B880AD}" type="parTrans" cxnId="{CA378305-A6B4-45B1-A1A1-5177A36A87B4}">
      <dgm:prSet/>
      <dgm:spPr/>
      <dgm:t>
        <a:bodyPr/>
        <a:lstStyle/>
        <a:p>
          <a:endParaRPr lang="ru-RU" sz="1600"/>
        </a:p>
      </dgm:t>
    </dgm:pt>
    <dgm:pt modelId="{D6E9A89D-4CCB-4DDB-9A55-A691ECB06781}" type="sibTrans" cxnId="{CA378305-A6B4-45B1-A1A1-5177A36A87B4}">
      <dgm:prSet/>
      <dgm:spPr/>
      <dgm:t>
        <a:bodyPr/>
        <a:lstStyle/>
        <a:p>
          <a:endParaRPr lang="ru-RU" sz="1600"/>
        </a:p>
      </dgm:t>
    </dgm:pt>
    <dgm:pt modelId="{3A9A7B26-113E-467F-9BD4-AE70B88DB83B}">
      <dgm:prSet custT="1"/>
      <dgm:spPr/>
      <dgm:t>
        <a:bodyPr/>
        <a:lstStyle/>
        <a:p>
          <a:pPr algn="just"/>
          <a:r>
            <a:rPr lang="ru-RU" sz="1600" dirty="0" smtClean="0"/>
            <a:t>взаимодействия в едином образовательном пространстве общеобразовательной и специальной (коррекционной) школы в целях продуктивного использования накопленного педагогического опыта обучения детей с ОВЗ и созданных для этого ресурсов</a:t>
          </a:r>
          <a:endParaRPr lang="ru-RU" sz="1600" dirty="0"/>
        </a:p>
      </dgm:t>
    </dgm:pt>
    <dgm:pt modelId="{803559D4-FA12-44D1-898A-D84EA5A2DB12}" type="parTrans" cxnId="{EFC4050E-1800-44BA-B140-DCCF95DE2B11}">
      <dgm:prSet/>
      <dgm:spPr/>
      <dgm:t>
        <a:bodyPr/>
        <a:lstStyle/>
        <a:p>
          <a:endParaRPr lang="ru-RU" sz="1600"/>
        </a:p>
      </dgm:t>
    </dgm:pt>
    <dgm:pt modelId="{E4BDAD84-6981-4DEC-AAEB-ED9A2CB63103}" type="sibTrans" cxnId="{EFC4050E-1800-44BA-B140-DCCF95DE2B11}">
      <dgm:prSet/>
      <dgm:spPr/>
      <dgm:t>
        <a:bodyPr/>
        <a:lstStyle/>
        <a:p>
          <a:endParaRPr lang="ru-RU" sz="1600"/>
        </a:p>
      </dgm:t>
    </dgm:pt>
    <dgm:pt modelId="{2F7B9F4D-9753-4694-A2BB-4244EB34642B}">
      <dgm:prSet phldrT="[Текст]" custT="1"/>
      <dgm:spPr/>
      <dgm:t>
        <a:bodyPr/>
        <a:lstStyle/>
        <a:p>
          <a:r>
            <a:rPr lang="ru-RU" sz="1600" dirty="0" smtClean="0"/>
            <a:t>8</a:t>
          </a:r>
          <a:endParaRPr lang="ru-RU" sz="1600" dirty="0"/>
        </a:p>
      </dgm:t>
    </dgm:pt>
    <dgm:pt modelId="{280120DF-DEBC-412E-9AB9-911FF4EAF24E}" type="sibTrans" cxnId="{D468286E-95D1-4864-84C1-FE10C9A13CA4}">
      <dgm:prSet/>
      <dgm:spPr/>
      <dgm:t>
        <a:bodyPr/>
        <a:lstStyle/>
        <a:p>
          <a:endParaRPr lang="ru-RU" sz="1600"/>
        </a:p>
      </dgm:t>
    </dgm:pt>
    <dgm:pt modelId="{6C4F63B6-C81C-4417-B0D8-07522F9EBC34}" type="parTrans" cxnId="{D468286E-95D1-4864-84C1-FE10C9A13CA4}">
      <dgm:prSet/>
      <dgm:spPr/>
      <dgm:t>
        <a:bodyPr/>
        <a:lstStyle/>
        <a:p>
          <a:endParaRPr lang="ru-RU" sz="1600"/>
        </a:p>
      </dgm:t>
    </dgm:pt>
    <dgm:pt modelId="{77970507-2010-4BEE-AA2C-6EC0B256B414}">
      <dgm:prSet custT="1"/>
      <dgm:spPr/>
      <dgm:t>
        <a:bodyPr/>
        <a:lstStyle/>
        <a:p>
          <a:r>
            <a:rPr lang="ru-RU" sz="1600" dirty="0" smtClean="0"/>
            <a:t>9</a:t>
          </a:r>
          <a:endParaRPr lang="ru-RU" sz="1600" dirty="0"/>
        </a:p>
      </dgm:t>
    </dgm:pt>
    <dgm:pt modelId="{F1534947-570A-4222-9418-A55926B424DE}" type="sibTrans" cxnId="{EAE2BABC-79EC-47BC-9361-32528DD30D8C}">
      <dgm:prSet/>
      <dgm:spPr/>
      <dgm:t>
        <a:bodyPr/>
        <a:lstStyle/>
        <a:p>
          <a:endParaRPr lang="ru-RU" sz="1600"/>
        </a:p>
      </dgm:t>
    </dgm:pt>
    <dgm:pt modelId="{828E1A1E-1A61-4D20-BE53-A24BDDC5DDC0}" type="parTrans" cxnId="{EAE2BABC-79EC-47BC-9361-32528DD30D8C}">
      <dgm:prSet/>
      <dgm:spPr/>
      <dgm:t>
        <a:bodyPr/>
        <a:lstStyle/>
        <a:p>
          <a:endParaRPr lang="ru-RU" sz="1600"/>
        </a:p>
      </dgm:t>
    </dgm:pt>
    <dgm:pt modelId="{C908F0DD-D12D-42EE-A4B5-9157AB85D0EC}" type="pres">
      <dgm:prSet presAssocID="{36492490-1B18-4F3B-B3DB-AAFD945778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AE62F-307E-4468-8DD5-A72476025C02}" type="pres">
      <dgm:prSet presAssocID="{9FC05A3A-3443-4EB4-899E-BE08EA63F0C6}" presName="composite" presStyleCnt="0"/>
      <dgm:spPr/>
    </dgm:pt>
    <dgm:pt modelId="{5182F718-5E68-466A-A0AD-E8C66755A068}" type="pres">
      <dgm:prSet presAssocID="{9FC05A3A-3443-4EB4-899E-BE08EA63F0C6}" presName="parentText" presStyleLbl="alignNode1" presStyleIdx="0" presStyleCnt="4" custLinFactNeighborY="110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7DE38-F70C-47F6-9291-AD323B85EDE6}" type="pres">
      <dgm:prSet presAssocID="{9FC05A3A-3443-4EB4-899E-BE08EA63F0C6}" presName="descendantText" presStyleLbl="alignAcc1" presStyleIdx="0" presStyleCnt="4" custScaleY="95122" custLinFactNeighborX="262" custLinFactNeighborY="14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8A8B8-CC81-459C-9946-7EA428DAFD5F}" type="pres">
      <dgm:prSet presAssocID="{BFAA9D10-3207-423E-97AF-7595F7BD9C12}" presName="sp" presStyleCnt="0"/>
      <dgm:spPr/>
    </dgm:pt>
    <dgm:pt modelId="{4F14D587-4FFE-436C-9ADD-2E638DF6D4FE}" type="pres">
      <dgm:prSet presAssocID="{2F166AFF-DCBA-4850-9340-9137ACEBF3B5}" presName="composite" presStyleCnt="0"/>
      <dgm:spPr/>
    </dgm:pt>
    <dgm:pt modelId="{F57D59A8-D7B9-4231-AF44-C4CC9B231FF9}" type="pres">
      <dgm:prSet presAssocID="{2F166AFF-DCBA-4850-9340-9137ACEBF3B5}" presName="parentText" presStyleLbl="alignNode1" presStyleIdx="1" presStyleCnt="4" custScaleY="132785" custLinFactNeighborX="0" custLinFactNeighborY="91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90555-A792-45EF-991C-9494A276B018}" type="pres">
      <dgm:prSet presAssocID="{2F166AFF-DCBA-4850-9340-9137ACEBF3B5}" presName="descendantText" presStyleLbl="alignAcc1" presStyleIdx="1" presStyleCnt="4" custScaleY="166588" custLinFactNeighborX="262" custLinFactNeighborY="22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5B89D-3671-47F7-9688-E2BF1EC08A37}" type="pres">
      <dgm:prSet presAssocID="{48082664-C62F-4CC9-B122-60340999BC89}" presName="sp" presStyleCnt="0"/>
      <dgm:spPr/>
    </dgm:pt>
    <dgm:pt modelId="{7708D381-D943-40B3-81CB-3DA6295E59F3}" type="pres">
      <dgm:prSet presAssocID="{2F7B9F4D-9753-4694-A2BB-4244EB34642B}" presName="composite" presStyleCnt="0"/>
      <dgm:spPr/>
    </dgm:pt>
    <dgm:pt modelId="{8785EC27-B7C2-4701-8DB1-2E577927C59F}" type="pres">
      <dgm:prSet presAssocID="{2F7B9F4D-9753-4694-A2BB-4244EB34642B}" presName="parentText" presStyleLbl="alignNode1" presStyleIdx="2" presStyleCnt="4" custScaleY="91324" custLinFactNeighborX="0" custLinFactNeighborY="134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580E3-A6BC-4C28-A9BF-DF77F70C87DF}" type="pres">
      <dgm:prSet presAssocID="{2F7B9F4D-9753-4694-A2BB-4244EB34642B}" presName="descendantText" presStyleLbl="alignAcc1" presStyleIdx="2" presStyleCnt="4" custScaleY="92744" custLinFactNeighborX="262" custLinFactNeighborY="29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E284-B315-494C-9E12-F9BF5E25C36E}" type="pres">
      <dgm:prSet presAssocID="{280120DF-DEBC-412E-9AB9-911FF4EAF24E}" presName="sp" presStyleCnt="0"/>
      <dgm:spPr/>
    </dgm:pt>
    <dgm:pt modelId="{BEC2AF89-9F3A-47F1-BDA7-BBE87B2A348D}" type="pres">
      <dgm:prSet presAssocID="{77970507-2010-4BEE-AA2C-6EC0B256B414}" presName="composite" presStyleCnt="0"/>
      <dgm:spPr/>
    </dgm:pt>
    <dgm:pt modelId="{82E5A94C-F3F4-4B74-9E7F-46D17F646E1A}" type="pres">
      <dgm:prSet presAssocID="{77970507-2010-4BEE-AA2C-6EC0B256B414}" presName="parentText" presStyleLbl="alignNode1" presStyleIdx="3" presStyleCnt="4" custScaleY="113113" custLinFactNeighborX="0" custLinFactNeighborY="255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1E7FD-95FF-4338-AB3D-FD3DF9686007}" type="pres">
      <dgm:prSet presAssocID="{77970507-2010-4BEE-AA2C-6EC0B256B414}" presName="descendantText" presStyleLbl="alignAcc1" presStyleIdx="3" presStyleCnt="4" custScaleY="125685" custLinFactNeighborX="262" custLinFactNeighborY="3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1A7E8-536E-40D8-BCAD-C0E16B4590A7}" type="presOf" srcId="{36492490-1B18-4F3B-B3DB-AAFD945778D1}" destId="{C908F0DD-D12D-42EE-A4B5-9157AB85D0EC}" srcOrd="0" destOrd="0" presId="urn:microsoft.com/office/officeart/2005/8/layout/chevron2"/>
    <dgm:cxn modelId="{CA378305-A6B4-45B1-A1A1-5177A36A87B4}" srcId="{2F7B9F4D-9753-4694-A2BB-4244EB34642B}" destId="{A50E7B76-102B-4A52-8CE2-7D7D2FD25D7F}" srcOrd="0" destOrd="0" parTransId="{C12D051F-DAC6-482A-8D8F-F79DE4B880AD}" sibTransId="{D6E9A89D-4CCB-4DDB-9A55-A691ECB06781}"/>
    <dgm:cxn modelId="{475176A7-B501-4035-A148-331EF26B5220}" type="presOf" srcId="{BA4CEBBE-3F86-46CC-B3D4-E57BF7EF72C6}" destId="{7A190555-A792-45EF-991C-9494A276B018}" srcOrd="0" destOrd="0" presId="urn:microsoft.com/office/officeart/2005/8/layout/chevron2"/>
    <dgm:cxn modelId="{241F0E55-039D-4C93-BAF8-5ECCD5E9B63A}" type="presOf" srcId="{2F7B9F4D-9753-4694-A2BB-4244EB34642B}" destId="{8785EC27-B7C2-4701-8DB1-2E577927C59F}" srcOrd="0" destOrd="0" presId="urn:microsoft.com/office/officeart/2005/8/layout/chevron2"/>
    <dgm:cxn modelId="{BC2C8BE9-6AAD-4B68-AB9B-59F323BD9649}" type="presOf" srcId="{77970507-2010-4BEE-AA2C-6EC0B256B414}" destId="{82E5A94C-F3F4-4B74-9E7F-46D17F646E1A}" srcOrd="0" destOrd="0" presId="urn:microsoft.com/office/officeart/2005/8/layout/chevron2"/>
    <dgm:cxn modelId="{E4D0A177-9138-4ACA-A4E0-61720D209B9E}" type="presOf" srcId="{3A9A7B26-113E-467F-9BD4-AE70B88DB83B}" destId="{CAF1E7FD-95FF-4338-AB3D-FD3DF9686007}" srcOrd="0" destOrd="0" presId="urn:microsoft.com/office/officeart/2005/8/layout/chevron2"/>
    <dgm:cxn modelId="{EAE2BABC-79EC-47BC-9361-32528DD30D8C}" srcId="{36492490-1B18-4F3B-B3DB-AAFD945778D1}" destId="{77970507-2010-4BEE-AA2C-6EC0B256B414}" srcOrd="3" destOrd="0" parTransId="{828E1A1E-1A61-4D20-BE53-A24BDDC5DDC0}" sibTransId="{F1534947-570A-4222-9418-A55926B424DE}"/>
    <dgm:cxn modelId="{C7140AC0-6A1F-468A-BA1B-1BBB24B44671}" srcId="{36492490-1B18-4F3B-B3DB-AAFD945778D1}" destId="{9FC05A3A-3443-4EB4-899E-BE08EA63F0C6}" srcOrd="0" destOrd="0" parTransId="{052BC438-30C3-40A0-8E78-C9BB0245EFB7}" sibTransId="{BFAA9D10-3207-423E-97AF-7595F7BD9C12}"/>
    <dgm:cxn modelId="{4F5C9620-026E-4049-BB60-356DEF2C1144}" type="presOf" srcId="{A50E7B76-102B-4A52-8CE2-7D7D2FD25D7F}" destId="{F03580E3-A6BC-4C28-A9BF-DF77F70C87DF}" srcOrd="0" destOrd="0" presId="urn:microsoft.com/office/officeart/2005/8/layout/chevron2"/>
    <dgm:cxn modelId="{D4309684-D764-467F-98D0-2C7C82D34DED}" type="presOf" srcId="{39EE4412-8D5D-451E-AF47-983C5744CE00}" destId="{36B7DE38-F70C-47F6-9291-AD323B85EDE6}" srcOrd="0" destOrd="0" presId="urn:microsoft.com/office/officeart/2005/8/layout/chevron2"/>
    <dgm:cxn modelId="{037BC18B-EADB-4467-B669-8EA08B7AA90A}" type="presOf" srcId="{2F166AFF-DCBA-4850-9340-9137ACEBF3B5}" destId="{F57D59A8-D7B9-4231-AF44-C4CC9B231FF9}" srcOrd="0" destOrd="0" presId="urn:microsoft.com/office/officeart/2005/8/layout/chevron2"/>
    <dgm:cxn modelId="{844C918E-66C3-4837-8410-6DB25A3DE0AF}" srcId="{36492490-1B18-4F3B-B3DB-AAFD945778D1}" destId="{2F166AFF-DCBA-4850-9340-9137ACEBF3B5}" srcOrd="1" destOrd="0" parTransId="{5E19CCAE-7205-4E18-9189-1F081CAE6DFB}" sibTransId="{48082664-C62F-4CC9-B122-60340999BC89}"/>
    <dgm:cxn modelId="{0BC768E9-084D-45C2-A61D-0F15AE3563AD}" srcId="{2F166AFF-DCBA-4850-9340-9137ACEBF3B5}" destId="{BA4CEBBE-3F86-46CC-B3D4-E57BF7EF72C6}" srcOrd="0" destOrd="0" parTransId="{1259756F-7D52-4A5E-AB59-2347D4627D27}" sibTransId="{04CA2635-40B4-46D8-92D4-07ED55F24274}"/>
    <dgm:cxn modelId="{D468286E-95D1-4864-84C1-FE10C9A13CA4}" srcId="{36492490-1B18-4F3B-B3DB-AAFD945778D1}" destId="{2F7B9F4D-9753-4694-A2BB-4244EB34642B}" srcOrd="2" destOrd="0" parTransId="{6C4F63B6-C81C-4417-B0D8-07522F9EBC34}" sibTransId="{280120DF-DEBC-412E-9AB9-911FF4EAF24E}"/>
    <dgm:cxn modelId="{EFC4050E-1800-44BA-B140-DCCF95DE2B11}" srcId="{77970507-2010-4BEE-AA2C-6EC0B256B414}" destId="{3A9A7B26-113E-467F-9BD4-AE70B88DB83B}" srcOrd="0" destOrd="0" parTransId="{803559D4-FA12-44D1-898A-D84EA5A2DB12}" sibTransId="{E4BDAD84-6981-4DEC-AAEB-ED9A2CB63103}"/>
    <dgm:cxn modelId="{B1132BA7-2358-4B3A-9134-A67E1F1D0444}" srcId="{9FC05A3A-3443-4EB4-899E-BE08EA63F0C6}" destId="{39EE4412-8D5D-451E-AF47-983C5744CE00}" srcOrd="0" destOrd="0" parTransId="{68509BD6-8180-412F-9EF8-735DC4218ED2}" sibTransId="{03CF8442-F503-4999-9898-CB2E1CECD37F}"/>
    <dgm:cxn modelId="{7DF9B8A4-EEF5-479C-A721-1E3EB2D1B2D4}" type="presOf" srcId="{9FC05A3A-3443-4EB4-899E-BE08EA63F0C6}" destId="{5182F718-5E68-466A-A0AD-E8C66755A068}" srcOrd="0" destOrd="0" presId="urn:microsoft.com/office/officeart/2005/8/layout/chevron2"/>
    <dgm:cxn modelId="{BC6EE562-1047-4900-8B10-AFA5479BFA51}" type="presParOf" srcId="{C908F0DD-D12D-42EE-A4B5-9157AB85D0EC}" destId="{FD0AE62F-307E-4468-8DD5-A72476025C02}" srcOrd="0" destOrd="0" presId="urn:microsoft.com/office/officeart/2005/8/layout/chevron2"/>
    <dgm:cxn modelId="{A853AFF7-D5A9-4F97-8E68-CADD4AC7B069}" type="presParOf" srcId="{FD0AE62F-307E-4468-8DD5-A72476025C02}" destId="{5182F718-5E68-466A-A0AD-E8C66755A068}" srcOrd="0" destOrd="0" presId="urn:microsoft.com/office/officeart/2005/8/layout/chevron2"/>
    <dgm:cxn modelId="{904028F7-C7F6-49CB-9AF7-6A11DFE3FFBF}" type="presParOf" srcId="{FD0AE62F-307E-4468-8DD5-A72476025C02}" destId="{36B7DE38-F70C-47F6-9291-AD323B85EDE6}" srcOrd="1" destOrd="0" presId="urn:microsoft.com/office/officeart/2005/8/layout/chevron2"/>
    <dgm:cxn modelId="{D7FB85C5-A737-45FA-824A-7BC76F1034FC}" type="presParOf" srcId="{C908F0DD-D12D-42EE-A4B5-9157AB85D0EC}" destId="{3708A8B8-CC81-459C-9946-7EA428DAFD5F}" srcOrd="1" destOrd="0" presId="urn:microsoft.com/office/officeart/2005/8/layout/chevron2"/>
    <dgm:cxn modelId="{0C9B1AAC-1964-4D30-BCA3-ABC14A7592B0}" type="presParOf" srcId="{C908F0DD-D12D-42EE-A4B5-9157AB85D0EC}" destId="{4F14D587-4FFE-436C-9ADD-2E638DF6D4FE}" srcOrd="2" destOrd="0" presId="urn:microsoft.com/office/officeart/2005/8/layout/chevron2"/>
    <dgm:cxn modelId="{6C4EFE3B-3FE4-4F2D-95CE-4596FAF65E7F}" type="presParOf" srcId="{4F14D587-4FFE-436C-9ADD-2E638DF6D4FE}" destId="{F57D59A8-D7B9-4231-AF44-C4CC9B231FF9}" srcOrd="0" destOrd="0" presId="urn:microsoft.com/office/officeart/2005/8/layout/chevron2"/>
    <dgm:cxn modelId="{59146471-75C9-4A80-8CA0-FE2C8126C4DD}" type="presParOf" srcId="{4F14D587-4FFE-436C-9ADD-2E638DF6D4FE}" destId="{7A190555-A792-45EF-991C-9494A276B018}" srcOrd="1" destOrd="0" presId="urn:microsoft.com/office/officeart/2005/8/layout/chevron2"/>
    <dgm:cxn modelId="{CECF9141-DEB2-4801-B154-A913A71F45C7}" type="presParOf" srcId="{C908F0DD-D12D-42EE-A4B5-9157AB85D0EC}" destId="{56C5B89D-3671-47F7-9688-E2BF1EC08A37}" srcOrd="3" destOrd="0" presId="urn:microsoft.com/office/officeart/2005/8/layout/chevron2"/>
    <dgm:cxn modelId="{9FE0E97E-5452-4320-983B-BC3068AD1299}" type="presParOf" srcId="{C908F0DD-D12D-42EE-A4B5-9157AB85D0EC}" destId="{7708D381-D943-40B3-81CB-3DA6295E59F3}" srcOrd="4" destOrd="0" presId="urn:microsoft.com/office/officeart/2005/8/layout/chevron2"/>
    <dgm:cxn modelId="{C676E23B-521F-47F4-BF64-AF89AD98FF83}" type="presParOf" srcId="{7708D381-D943-40B3-81CB-3DA6295E59F3}" destId="{8785EC27-B7C2-4701-8DB1-2E577927C59F}" srcOrd="0" destOrd="0" presId="urn:microsoft.com/office/officeart/2005/8/layout/chevron2"/>
    <dgm:cxn modelId="{F7398065-7ED8-42E2-BEF7-CCA9B25046AC}" type="presParOf" srcId="{7708D381-D943-40B3-81CB-3DA6295E59F3}" destId="{F03580E3-A6BC-4C28-A9BF-DF77F70C87DF}" srcOrd="1" destOrd="0" presId="urn:microsoft.com/office/officeart/2005/8/layout/chevron2"/>
    <dgm:cxn modelId="{19D4C8C3-E618-4636-951A-CD7E0ED7185D}" type="presParOf" srcId="{C908F0DD-D12D-42EE-A4B5-9157AB85D0EC}" destId="{7804E284-B315-494C-9E12-F9BF5E25C36E}" srcOrd="5" destOrd="0" presId="urn:microsoft.com/office/officeart/2005/8/layout/chevron2"/>
    <dgm:cxn modelId="{46000586-2E9A-4272-B5F2-2B68B3CEFFB0}" type="presParOf" srcId="{C908F0DD-D12D-42EE-A4B5-9157AB85D0EC}" destId="{BEC2AF89-9F3A-47F1-BDA7-BBE87B2A348D}" srcOrd="6" destOrd="0" presId="urn:microsoft.com/office/officeart/2005/8/layout/chevron2"/>
    <dgm:cxn modelId="{9E6EE53E-1E1F-4694-B832-1A7F4A67F243}" type="presParOf" srcId="{BEC2AF89-9F3A-47F1-BDA7-BBE87B2A348D}" destId="{82E5A94C-F3F4-4B74-9E7F-46D17F646E1A}" srcOrd="0" destOrd="0" presId="urn:microsoft.com/office/officeart/2005/8/layout/chevron2"/>
    <dgm:cxn modelId="{73573028-28FE-4C15-AC83-A7B81C28A72E}" type="presParOf" srcId="{BEC2AF89-9F3A-47F1-BDA7-BBE87B2A348D}" destId="{CAF1E7FD-95FF-4338-AB3D-FD3DF96860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3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B5B4E3-03E2-4AA7-A01B-1DB643D72B4F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4F627-0315-4220-B987-B7CC88369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2"/>
          <p:cNvSpPr txBox="1">
            <a:spLocks noGrp="1"/>
          </p:cNvSpPr>
          <p:nvPr/>
        </p:nvSpPr>
        <p:spPr>
          <a:xfrm>
            <a:off x="3819525" y="0"/>
            <a:ext cx="2921000" cy="493713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6E007F-BCE0-43EE-B270-4FADF6090A11}" type="datetime1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25.02.2021</a:t>
            </a:fld>
            <a:endParaRPr lang="ru-RU" sz="1200">
              <a:latin typeface="+mn-lt"/>
              <a:cs typeface="+mn-cs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995-DA97-4A9A-B2AC-6804183FDEE2}" type="datetime1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E76F775-FAD7-4139-9048-AD964E02B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9E41-E641-4A88-9E42-3D29BACA9538}" type="datetime1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E18F4-E7CC-43F9-8CAA-D287B4749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0476A-5DB7-408C-B6B1-C5352BDA7904}" type="datetime1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BA6CB56-2451-4FD4-9986-47B4EFA53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9855-3614-4106-B4F4-D4E37189ABFE}" type="datetime1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3E58-2960-44D6-B509-C0873DC78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1454-A849-49F0-81E8-3B3CA2C7557D}" type="datetime1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798885C-73B9-4B95-BCBF-08EB15C84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D7419-8D77-4344-967B-2560A4FB836C}" type="datetime1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ACDD1-AAAA-4580-B43D-8F7538711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0718-2605-4189-AAD5-7DF0CA512C1B}" type="datetime1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9B2115-9378-42DB-8098-8343BF189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4C192-40ED-4FB0-A04F-F23839924B83}" type="datetime1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FC34-49A0-40E0-BE30-6097C240C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63E31-B166-4431-AADB-2ACA4AF58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A5D0-3092-4DC8-ABEA-CFA942723F1D}" type="datetime1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F8965E-7B42-4839-9AC2-C2217ABE0F22}" type="datetime1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EC1FEA-AA88-4E00-8C41-9FEB5418C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58" r:id="rId8"/>
    <p:sldLayoutId id="2147483966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2DC5F-B76C-4AA6-A203-B030E5FD8BC1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омер слайда 28"/>
          <p:cNvSpPr txBox="1">
            <a:spLocks noGrp="1"/>
          </p:cNvSpPr>
          <p:nvPr/>
        </p:nvSpPr>
        <p:spPr>
          <a:xfrm>
            <a:off x="4343400" y="2198688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FECB789-2683-433F-81B2-C1D5AC7610BF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611188" y="2492375"/>
            <a:ext cx="7929562" cy="3213100"/>
          </a:xfrm>
        </p:spPr>
        <p:txBody>
          <a:bodyPr/>
          <a:lstStyle/>
          <a:p>
            <a:pPr eaLnBrk="1" hangingPunct="1"/>
            <a:r>
              <a:rPr lang="ru-RU" sz="3600" b="1" u="sng" smtClean="0"/>
              <a:t>Психолого-педагогические основы и условия организации обучения детей с особыми образовательными потребности</a:t>
            </a:r>
            <a:endParaRPr lang="ru-RU" sz="3600" smtClean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143000" y="1071563"/>
            <a:ext cx="7215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Саутина Маргарита Александровна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4343400" y="2198688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BD1D247-DB38-4127-8989-DA8422688C8A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318" name="Picture 9" descr="3D-Women-Wave-03"/>
          <p:cNvPicPr>
            <a:picLocks noChangeAspect="1" noChangeArrowheads="1"/>
          </p:cNvPicPr>
          <p:nvPr/>
        </p:nvPicPr>
        <p:blipFill>
          <a:blip r:embed="rId2"/>
          <a:srcRect l="47716" t="7051" b="14500"/>
          <a:stretch>
            <a:fillRect/>
          </a:stretch>
        </p:blipFill>
        <p:spPr bwMode="auto">
          <a:xfrm>
            <a:off x="7740650" y="4868863"/>
            <a:ext cx="11525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3D-Women-With-Briefcase"/>
          <p:cNvPicPr>
            <a:picLocks noChangeAspect="1" noChangeArrowheads="1"/>
          </p:cNvPicPr>
          <p:nvPr/>
        </p:nvPicPr>
        <p:blipFill>
          <a:blip r:embed="rId3"/>
          <a:srcRect l="8130" r="9846" b="9846"/>
          <a:stretch>
            <a:fillRect/>
          </a:stretch>
        </p:blipFill>
        <p:spPr bwMode="auto">
          <a:xfrm>
            <a:off x="179388" y="1052513"/>
            <a:ext cx="13096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192AE-0164-4F71-96C8-79A20A236EF3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863B576-15BB-41C0-86F6-78136C981A0E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8" y="357188"/>
            <a:ext cx="8534400" cy="6429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</a:rPr>
              <a:t>Обучающиеся с тяжелыми нарушениями речи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556" name="Текст 1"/>
          <p:cNvSpPr>
            <a:spLocks noGrp="1"/>
          </p:cNvSpPr>
          <p:nvPr>
            <p:ph sz="quarter" idx="1"/>
          </p:nvPr>
        </p:nvSpPr>
        <p:spPr>
          <a:xfrm>
            <a:off x="323850" y="1557338"/>
            <a:ext cx="8351838" cy="3095625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 smtClean="0"/>
              <a:t>потребность в развитии различных форм коммуникации (вербальных и невербальных), особенно у детей с низким уровнем речевого развития;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smtClean="0"/>
              <a:t>потребность в формировании социальной компетентности;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smtClean="0"/>
              <a:t>потребность в развитии всех компонентов речи, рече-языковой компетентности;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smtClean="0"/>
              <a:t>потребность в совершенствовании навыков чтения и письма;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smtClean="0"/>
              <a:t>потребность в развитии навыков пространственной ориентировки</a:t>
            </a:r>
            <a:r>
              <a:rPr lang="ru-RU" sz="2000" smtClean="0">
                <a:latin typeface="Arial" charset="0"/>
              </a:rPr>
              <a:t>.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D234617-78E5-4D61-92B2-B169CCF86CB7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3558" name="Picture 6" descr="stick_figure_sitting_on_books_800_clr"/>
          <p:cNvPicPr>
            <a:picLocks noChangeAspect="1" noChangeArrowheads="1"/>
          </p:cNvPicPr>
          <p:nvPr/>
        </p:nvPicPr>
        <p:blipFill>
          <a:blip r:embed="rId2"/>
          <a:srcRect l="11333" r="26526" b="11111"/>
          <a:stretch>
            <a:fillRect/>
          </a:stretch>
        </p:blipFill>
        <p:spPr bwMode="auto">
          <a:xfrm>
            <a:off x="7380288" y="4437063"/>
            <a:ext cx="11699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CBABA-636C-40D2-9119-8E2131C01F88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24578" name="Picture 6" descr="stick_figure_sitting_on_books_800_clr"/>
          <p:cNvPicPr>
            <a:picLocks noChangeAspect="1" noChangeArrowheads="1"/>
          </p:cNvPicPr>
          <p:nvPr/>
        </p:nvPicPr>
        <p:blipFill>
          <a:blip r:embed="rId2"/>
          <a:srcRect l="26526" r="11333" b="11111"/>
          <a:stretch>
            <a:fillRect/>
          </a:stretch>
        </p:blipFill>
        <p:spPr bwMode="auto">
          <a:xfrm>
            <a:off x="179388" y="0"/>
            <a:ext cx="8683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BD6202B-0E0A-4421-A5A0-CDA0667A5F3E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34400" cy="6429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</a:rPr>
              <a:t>Обучающиеся  с  </a:t>
            </a:r>
            <a:r>
              <a:rPr lang="ru-RU" sz="2400" b="1" u="sng" dirty="0" err="1" smtClean="0">
                <a:solidFill>
                  <a:schemeClr val="bg2">
                    <a:lumMod val="10000"/>
                  </a:schemeClr>
                </a:solidFill>
              </a:rPr>
              <a:t>нарушниями</a:t>
            </a: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</a:rPr>
              <a:t>  ОДА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581" name="Текст 1"/>
          <p:cNvSpPr>
            <a:spLocks noGrp="1"/>
          </p:cNvSpPr>
          <p:nvPr>
            <p:ph sz="quarter" idx="1"/>
          </p:nvPr>
        </p:nvSpPr>
        <p:spPr>
          <a:xfrm>
            <a:off x="539750" y="1557338"/>
            <a:ext cx="8135938" cy="4895850"/>
          </a:xfrm>
        </p:spPr>
        <p:txBody>
          <a:bodyPr/>
          <a:lstStyle/>
          <a:p>
            <a:pPr marL="177800" indent="-176213" algn="just">
              <a:buFont typeface="Wingdings" pitchFamily="2" charset="2"/>
              <a:buChar char="v"/>
            </a:pPr>
            <a:r>
              <a:rPr lang="ru-RU" sz="2000" smtClean="0"/>
              <a:t>потребность в регламентации деятельности с учетом медицинских рекомендаций (соблюдение ортопедического режима);</a:t>
            </a:r>
          </a:p>
          <a:p>
            <a:pPr marL="177800" indent="-176213" algn="just">
              <a:buFont typeface="Wingdings" pitchFamily="2" charset="2"/>
              <a:buChar char="v"/>
            </a:pPr>
            <a:r>
              <a:rPr lang="ru-RU" sz="2000" smtClean="0"/>
              <a:t>потребность в использовании специальных методов, приемов и средств обучения и воспитания (в том числе специализированных компьютерных и ассистивных технологий), обеспечивающих реализацию «обходных путей» развития, воспитания и обучения;</a:t>
            </a:r>
          </a:p>
          <a:p>
            <a:pPr marL="177800" indent="-176213" algn="just">
              <a:buFont typeface="Wingdings" pitchFamily="2" charset="2"/>
              <a:buChar char="v"/>
            </a:pPr>
            <a:r>
              <a:rPr lang="ru-RU" sz="2000" smtClean="0"/>
              <a:t>потребность в предоставлении услуг тьютора; </a:t>
            </a:r>
          </a:p>
          <a:p>
            <a:pPr marL="177800" indent="-176213" algn="just">
              <a:buFont typeface="Wingdings" pitchFamily="2" charset="2"/>
              <a:buChar char="v"/>
            </a:pPr>
            <a:r>
              <a:rPr lang="ru-RU" sz="2000" smtClean="0"/>
              <a:t>потребность в индивидуализации образовательного процесса с учетом структуры нарушения и вариативности проявлений;</a:t>
            </a:r>
          </a:p>
          <a:p>
            <a:pPr marL="177800" indent="-176213" algn="just">
              <a:buFont typeface="Wingdings" pitchFamily="2" charset="2"/>
              <a:buChar char="v"/>
            </a:pPr>
            <a:r>
              <a:rPr lang="ru-RU" sz="2000" smtClean="0"/>
              <a:t>потребность в максимальном расширении образовательного пространства – выход за пределы образовательной организации с учетом психофизических особенностей детей указанной категории.</a:t>
            </a:r>
            <a:r>
              <a:rPr lang="ru-RU" sz="1600" smtClean="0"/>
              <a:t> 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067D136-60BB-4338-8485-D66B1F40BD1C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stick_figure_sitting_on_books_800_clr"/>
          <p:cNvPicPr>
            <a:picLocks noChangeAspect="1" noChangeArrowheads="1"/>
          </p:cNvPicPr>
          <p:nvPr/>
        </p:nvPicPr>
        <p:blipFill>
          <a:blip r:embed="rId2"/>
          <a:srcRect l="11333" r="26526" b="11111"/>
          <a:stretch>
            <a:fillRect/>
          </a:stretch>
        </p:blipFill>
        <p:spPr bwMode="auto">
          <a:xfrm>
            <a:off x="7812088" y="4508500"/>
            <a:ext cx="11334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C2BD-CAF9-4989-8E29-9DFCFB1BC5E9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0E0045E-CD5C-494F-899C-C99C9B53B92A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34400" cy="6429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</a:rPr>
              <a:t>Обучающиеся  с  ЗПР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605" name="Текст 1"/>
          <p:cNvSpPr>
            <a:spLocks noGrp="1"/>
          </p:cNvSpPr>
          <p:nvPr>
            <p:ph sz="quarter" idx="1"/>
          </p:nvPr>
        </p:nvSpPr>
        <p:spPr>
          <a:xfrm>
            <a:off x="250825" y="1412875"/>
            <a:ext cx="8642350" cy="4895850"/>
          </a:xfrm>
        </p:spPr>
        <p:txBody>
          <a:bodyPr/>
          <a:lstStyle/>
          <a:p>
            <a:pPr marL="180975" indent="-180975" algn="just">
              <a:buFont typeface="Wingdings" pitchFamily="2" charset="2"/>
              <a:buChar char="v"/>
              <a:tabLst>
                <a:tab pos="8072438" algn="l"/>
              </a:tabLst>
            </a:pPr>
            <a:r>
              <a:rPr lang="ru-RU" sz="1600" smtClean="0"/>
              <a:t>потребность в побуждении познавательной активности как средство формирования устойчивой познавательной мотивации; </a:t>
            </a:r>
          </a:p>
          <a:p>
            <a:pPr marL="180975" indent="-180975" algn="just">
              <a:buFont typeface="Wingdings" pitchFamily="2" charset="2"/>
              <a:buChar char="v"/>
              <a:tabLst>
                <a:tab pos="8072438" algn="l"/>
              </a:tabLst>
            </a:pPr>
            <a:r>
              <a:rPr lang="ru-RU" sz="1600" smtClean="0"/>
              <a:t>потребность в расширении кругозора, формирование разносторонних понятий и представлений об окружающем мире; </a:t>
            </a:r>
          </a:p>
          <a:p>
            <a:pPr marL="180975" indent="-180975" algn="just">
              <a:buFont typeface="Wingdings" pitchFamily="2" charset="2"/>
              <a:buChar char="v"/>
              <a:tabLst>
                <a:tab pos="8072438" algn="l"/>
              </a:tabLst>
            </a:pPr>
            <a:r>
              <a:rPr lang="ru-RU" sz="1600" smtClean="0"/>
              <a:t>потребность в совершенствовании общеинтеллектуальных умений (операции анализа, сравнения, обобщения, выделение существенных признаков и закономерностей, гибкость мыслительных процессов);</a:t>
            </a:r>
          </a:p>
          <a:p>
            <a:pPr marL="180975" indent="-180975" algn="just">
              <a:buFont typeface="Wingdings" pitchFamily="2" charset="2"/>
              <a:buChar char="v"/>
              <a:tabLst>
                <a:tab pos="8072438" algn="l"/>
              </a:tabLst>
            </a:pPr>
            <a:r>
              <a:rPr lang="ru-RU" sz="1600" smtClean="0"/>
              <a:t>потребность в совершенствовании интеллектуальной деятельности (внимания, зрительного, слухового, тактильного восприятия, памяти и пр.), </a:t>
            </a:r>
          </a:p>
          <a:p>
            <a:pPr marL="180975" indent="-180975" algn="just">
              <a:buFont typeface="Wingdings" pitchFamily="2" charset="2"/>
              <a:buChar char="v"/>
              <a:tabLst>
                <a:tab pos="8072438" algn="l"/>
              </a:tabLst>
            </a:pPr>
            <a:r>
              <a:rPr lang="ru-RU" sz="1600" smtClean="0"/>
              <a:t>потребность в развитии целенаправленной деятельности, функции программирования и контроля собственной деятельности;</a:t>
            </a:r>
          </a:p>
          <a:p>
            <a:pPr marL="180975" indent="-180975" algn="just">
              <a:buFont typeface="Wingdings" pitchFamily="2" charset="2"/>
              <a:buChar char="v"/>
              <a:tabLst>
                <a:tab pos="8072438" algn="l"/>
              </a:tabLst>
            </a:pPr>
            <a:r>
              <a:rPr lang="ru-RU" sz="1600" smtClean="0"/>
              <a:t>потребность в развитии и отработке средств коммуникации, приемов конструктивного общения и взаимодействия (с членами семьи, со сверстниками, с взрослыми), в формировании навыков социально одобряемого поведения, максимальном расширении социальных контактов; </a:t>
            </a:r>
          </a:p>
          <a:p>
            <a:pPr marL="180975" indent="-180975" algn="just">
              <a:buFont typeface="Wingdings" pitchFamily="2" charset="2"/>
              <a:buChar char="v"/>
              <a:tabLst>
                <a:tab pos="8072438" algn="l"/>
              </a:tabLst>
            </a:pPr>
            <a:r>
              <a:rPr lang="ru-RU" sz="1600" smtClean="0"/>
              <a:t>потребность в усилении регулирующей функции слова, формировании</a:t>
            </a:r>
          </a:p>
          <a:p>
            <a:pPr marL="180975" indent="-180975" algn="just">
              <a:buFont typeface="Wingdings" pitchFamily="2" charset="2"/>
              <a:buNone/>
              <a:tabLst>
                <a:tab pos="8072438" algn="l"/>
              </a:tabLst>
            </a:pPr>
            <a:r>
              <a:rPr lang="ru-RU" sz="1600" smtClean="0"/>
              <a:t>способности к речевому обобщению, в частности, в сопровождении</a:t>
            </a:r>
          </a:p>
          <a:p>
            <a:pPr marL="180975" indent="-180975" algn="just">
              <a:buFont typeface="Wingdings" pitchFamily="2" charset="2"/>
              <a:buNone/>
              <a:tabLst>
                <a:tab pos="8072438" algn="l"/>
              </a:tabLst>
            </a:pPr>
            <a:r>
              <a:rPr lang="ru-RU" sz="1600" smtClean="0"/>
              <a:t>речью выполняемых действий.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665595F-4C63-4B54-8070-910C32D247CC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8C5A2-CCD7-44D6-8A22-FE2D44F02817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E993BC4-14AA-4291-8C4C-ED07C022B631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8" y="357188"/>
            <a:ext cx="8534400" cy="6429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</a:rPr>
              <a:t>Обучающиеся  с  РАС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628" name="Текст 1"/>
          <p:cNvSpPr>
            <a:spLocks noGrp="1"/>
          </p:cNvSpPr>
          <p:nvPr>
            <p:ph sz="quarter" idx="1"/>
          </p:nvPr>
        </p:nvSpPr>
        <p:spPr>
          <a:xfrm>
            <a:off x="179388" y="1700213"/>
            <a:ext cx="8750300" cy="4824412"/>
          </a:xfrm>
        </p:spPr>
        <p:txBody>
          <a:bodyPr/>
          <a:lstStyle/>
          <a:p>
            <a:pPr marL="179388" indent="-179388" algn="just">
              <a:buFont typeface="Wingdings" pitchFamily="2" charset="2"/>
              <a:buChar char="v"/>
            </a:pPr>
            <a:r>
              <a:rPr lang="ru-RU" sz="1500" smtClean="0"/>
              <a:t>потребность в индивидуально дозированном введении в ситуацию обучения в группе сверстников;</a:t>
            </a:r>
          </a:p>
          <a:p>
            <a:pPr marL="179388" indent="-179388" algn="just">
              <a:buFont typeface="Wingdings" pitchFamily="2" charset="2"/>
              <a:buChar char="v"/>
            </a:pPr>
            <a:r>
              <a:rPr lang="ru-RU" sz="1500" smtClean="0"/>
              <a:t>потребность в сопровождении тьютора при наличии поведенческих нарушений;</a:t>
            </a:r>
          </a:p>
          <a:p>
            <a:pPr marL="179388" indent="-179388" algn="just">
              <a:buFont typeface="Wingdings" pitchFamily="2" charset="2"/>
              <a:buChar char="v"/>
            </a:pPr>
            <a:r>
              <a:rPr lang="ru-RU" sz="1500" smtClean="0"/>
              <a:t>потребность в специальной работе педагога по установлению и развитию эмоционального контакта с ребенком, позволяющего оказать ему помощь в осмыслении происходящего;</a:t>
            </a:r>
          </a:p>
          <a:p>
            <a:pPr marL="179388" indent="-179388" algn="just">
              <a:buFont typeface="Wingdings" pitchFamily="2" charset="2"/>
              <a:buChar char="v"/>
            </a:pPr>
            <a:r>
              <a:rPr lang="ru-RU" sz="1500" smtClean="0"/>
              <a:t>потребность в создании условий обучения, обеспечивающих сенсорный и эмоциональный комфорт ребенка;</a:t>
            </a:r>
          </a:p>
          <a:p>
            <a:pPr marL="179388" indent="-179388" algn="just">
              <a:buFont typeface="Wingdings" pitchFamily="2" charset="2"/>
              <a:buChar char="v"/>
            </a:pPr>
            <a:r>
              <a:rPr lang="ru-RU" sz="1500" smtClean="0"/>
              <a:t>потребность в дозировании учебной нагрузки с учетом темпа и работоспособности;</a:t>
            </a:r>
          </a:p>
          <a:p>
            <a:pPr marL="179388" indent="-179388" algn="just">
              <a:buFont typeface="Wingdings" pitchFamily="2" charset="2"/>
              <a:buChar char="v"/>
            </a:pPr>
            <a:r>
              <a:rPr lang="ru-RU" sz="1500" smtClean="0"/>
              <a:t>потребность в специальной отработке форм адекватного учебного поведения ребенка, навыков коммуникации и взаимодействия с учителем;</a:t>
            </a:r>
          </a:p>
          <a:p>
            <a:pPr marL="179388" indent="-179388" algn="just">
              <a:buFont typeface="Wingdings" pitchFamily="2" charset="2"/>
              <a:buChar char="v"/>
            </a:pPr>
            <a:r>
              <a:rPr lang="ru-RU" sz="1500" smtClean="0"/>
              <a:t>потребность в индивидуализации программы обучения, в том числе для использования в социальном развитии ребенка существующих у него избирательных способностей (в составлении индивидуальной образовательной программы по разным предметным областям);</a:t>
            </a:r>
          </a:p>
          <a:p>
            <a:pPr marL="179388" indent="-179388" algn="just">
              <a:buFont typeface="Wingdings" pitchFamily="2" charset="2"/>
              <a:buChar char="v"/>
            </a:pPr>
            <a:r>
              <a:rPr lang="ru-RU" sz="1500" smtClean="0"/>
              <a:t>потребность в индивидуализированной оценке достижений ребенка с учетом его особенностей;</a:t>
            </a:r>
          </a:p>
          <a:p>
            <a:pPr marL="179388" indent="-179388" algn="just">
              <a:buFont typeface="Wingdings" pitchFamily="2" charset="2"/>
              <a:buChar char="v"/>
            </a:pPr>
            <a:r>
              <a:rPr lang="ru-RU" sz="1500" smtClean="0"/>
              <a:t>потребность в индивидуально дозированном и постепенном расширении образовательного пространства ребенка за пределы образовательного учреждения.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B2516DB-AE8D-4A13-A66C-1062C2453264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6630" name="Picture 6" descr="stick_figure_sitting_on_books_800_clr"/>
          <p:cNvPicPr>
            <a:picLocks noChangeAspect="1" noChangeArrowheads="1"/>
          </p:cNvPicPr>
          <p:nvPr/>
        </p:nvPicPr>
        <p:blipFill>
          <a:blip r:embed="rId2"/>
          <a:srcRect l="26526" r="11333" b="11111"/>
          <a:stretch>
            <a:fillRect/>
          </a:stretch>
        </p:blipFill>
        <p:spPr bwMode="auto">
          <a:xfrm>
            <a:off x="323850" y="0"/>
            <a:ext cx="9064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CD06E-97FD-490A-A03A-3AE12999C463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534400" cy="758825"/>
          </a:xfrm>
        </p:spPr>
        <p:txBody>
          <a:bodyPr/>
          <a:lstStyle/>
          <a:p>
            <a:r>
              <a:rPr lang="ru-RU" sz="2200" b="1" smtClean="0">
                <a:solidFill>
                  <a:schemeClr val="tx1"/>
                </a:solidFill>
              </a:rPr>
              <a:t>Условия организации обучения и воспитания детей с особыми образовательными потребностями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 l="3214" t="8063" r="4631" b="31673"/>
          <a:stretch>
            <a:fillRect/>
          </a:stretch>
        </p:blipFill>
        <p:spPr bwMode="auto">
          <a:xfrm>
            <a:off x="179388" y="1557338"/>
            <a:ext cx="87852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utoShape 7"/>
          <p:cNvSpPr>
            <a:spLocks noChangeArrowheads="1"/>
          </p:cNvSpPr>
          <p:nvPr/>
        </p:nvSpPr>
        <p:spPr bwMode="auto">
          <a:xfrm>
            <a:off x="395288" y="3357563"/>
            <a:ext cx="8496300" cy="1150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pic>
        <p:nvPicPr>
          <p:cNvPr id="28677" name="Picture 5" descr="stick_figure_presenter_pointing_1600_clr"/>
          <p:cNvPicPr>
            <a:picLocks noChangeAspect="1" noChangeArrowheads="1"/>
          </p:cNvPicPr>
          <p:nvPr/>
        </p:nvPicPr>
        <p:blipFill>
          <a:blip r:embed="rId3"/>
          <a:srcRect l="9642" b="14076"/>
          <a:stretch>
            <a:fillRect/>
          </a:stretch>
        </p:blipFill>
        <p:spPr bwMode="auto">
          <a:xfrm rot="-353026">
            <a:off x="0" y="3789363"/>
            <a:ext cx="15367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CA6FD-B196-4151-8EC9-2D0B38E0E168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CAA1D51-0C98-4FA2-8491-3D22394D20E3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50" y="285750"/>
            <a:ext cx="8677275" cy="857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Специальные условия для получения образования обучающимися с ограниченными возможностями здоровья 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98407" y="1420798"/>
          <a:ext cx="8643998" cy="528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4A3F767-E0A3-48D1-9957-063D1CC4A642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DA181-D487-4AC3-B9CB-E7D57DE60788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A43152C-BEEA-449C-99EF-B74C5CEBDA6A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Созданные условия должны гарантировать возможность: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98407" y="1660511"/>
          <a:ext cx="8715436" cy="496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60BD21A-B386-4EF5-B4A7-B814C5329E77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7830" name="Picture 7" descr="3D-Women-Idea-01"/>
          <p:cNvPicPr>
            <a:picLocks noChangeAspect="1" noChangeArrowheads="1"/>
          </p:cNvPicPr>
          <p:nvPr/>
        </p:nvPicPr>
        <p:blipFill>
          <a:blip r:embed="rId7"/>
          <a:srcRect l="21027" t="8081" r="14153" b="2812"/>
          <a:stretch>
            <a:fillRect/>
          </a:stretch>
        </p:blipFill>
        <p:spPr bwMode="auto">
          <a:xfrm>
            <a:off x="107950" y="188913"/>
            <a:ext cx="117157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D8FD-C1B3-4BC8-962D-5FC31D436518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AD09109-2375-4243-ABFC-10317FEEC03E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Созданные условия должны гарантировать возможность: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98407" y="1490649"/>
          <a:ext cx="8715436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484F768-C512-41C6-93C2-E8A0275BF8ED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8854" name="Picture 6" descr="3D-Women-Idea-01"/>
          <p:cNvPicPr>
            <a:picLocks noChangeAspect="1" noChangeArrowheads="1"/>
          </p:cNvPicPr>
          <p:nvPr/>
        </p:nvPicPr>
        <p:blipFill>
          <a:blip r:embed="rId7"/>
          <a:srcRect l="14153" t="8081" r="21027" b="2812"/>
          <a:stretch>
            <a:fillRect/>
          </a:stretch>
        </p:blipFill>
        <p:spPr bwMode="auto">
          <a:xfrm>
            <a:off x="7812088" y="260350"/>
            <a:ext cx="117157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2FD6DF1-14E4-4F72-95B4-D3027B748A19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E83B5C3-D5AF-4CFD-B8C0-E67558C0CF05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85750" y="285750"/>
            <a:ext cx="8677275" cy="857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Специальные условия для получения образования обучающимися с ограниченными возможностями здоровья 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9F21B0A-1099-4721-94E8-96467DCD66FD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79388" y="1412875"/>
            <a:ext cx="871378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8699500" algn="l"/>
              </a:tabLst>
            </a:pPr>
            <a:r>
              <a:rPr lang="ru-RU" sz="1600"/>
              <a:t>1. Создание адаптивной среды.</a:t>
            </a:r>
          </a:p>
          <a:p>
            <a:pPr algn="just">
              <a:tabLst>
                <a:tab pos="8699500" algn="l"/>
              </a:tabLst>
            </a:pPr>
            <a:r>
              <a:rPr lang="ru-RU" sz="1600"/>
              <a:t>2. Создание в образовательной организации общего типа надлежащих материально-технических условий.</a:t>
            </a:r>
          </a:p>
          <a:p>
            <a:pPr algn="just">
              <a:tabLst>
                <a:tab pos="8699500" algn="l"/>
              </a:tabLst>
            </a:pPr>
            <a:r>
              <a:rPr lang="ru-RU" sz="1600"/>
              <a:t>3. Обучение и коррекция развития детей с ОВЗ по образовательным программам, разработанным на базе основных общеобразовательных программ с учетом психофизических особенностей и возможностей таких обучающихся.</a:t>
            </a:r>
          </a:p>
          <a:p>
            <a:pPr algn="just">
              <a:tabLst>
                <a:tab pos="8699500" algn="l"/>
              </a:tabLst>
            </a:pPr>
            <a:r>
              <a:rPr lang="ru-RU" sz="1600"/>
              <a:t>4. Комплексное психолого-педагогическое сопровождение обучающихся с ОВЗ на протяжении всего периода его обучения в ОО общего типа.</a:t>
            </a:r>
          </a:p>
          <a:p>
            <a:pPr algn="just">
              <a:tabLst>
                <a:tab pos="8699500" algn="l"/>
              </a:tabLst>
            </a:pPr>
            <a:r>
              <a:rPr lang="ru-RU" sz="1600"/>
              <a:t>5. Специальная  подготовка педагогического коллектива ОО  общего типа в соответствии со спецификой  учебно-воспитательной и коррекционной работы .</a:t>
            </a:r>
          </a:p>
          <a:p>
            <a:pPr algn="just">
              <a:tabLst>
                <a:tab pos="8699500" algn="l"/>
              </a:tabLst>
            </a:pPr>
            <a:r>
              <a:rPr lang="ru-RU" sz="1600"/>
              <a:t>6. В целях обеспечения освоения детьми с ОВЗ  образовательных программ  наличие в штатном расписании ОО общего типа дополнительных ставок учителя-дефектолога,  учителя-логопеда, педагога-психолога, социального педагога, тьютера, медицинских работников.</a:t>
            </a:r>
          </a:p>
          <a:p>
            <a:pPr algn="just">
              <a:tabLst>
                <a:tab pos="8699500" algn="l"/>
              </a:tabLst>
            </a:pPr>
            <a:r>
              <a:rPr lang="ru-RU" sz="1600"/>
              <a:t>7. Проведение информационно-просветительской, разъяснительной работы по вопросам, связанным с особенностями образовательного процесса для данной категории детей со всеми участниками образовательного процесса – обучающимися,  их родителями, педагогическими работниками. </a:t>
            </a:r>
          </a:p>
        </p:txBody>
      </p:sp>
      <p:pic>
        <p:nvPicPr>
          <p:cNvPr id="30726" name="Picture 6" descr="3D-Women-With-Notebook-01"/>
          <p:cNvPicPr>
            <a:picLocks noChangeAspect="1" noChangeArrowheads="1"/>
          </p:cNvPicPr>
          <p:nvPr/>
        </p:nvPicPr>
        <p:blipFill>
          <a:blip r:embed="rId2"/>
          <a:srcRect t="25491" r="8528" b="19305"/>
          <a:stretch>
            <a:fillRect/>
          </a:stretch>
        </p:blipFill>
        <p:spPr bwMode="auto">
          <a:xfrm>
            <a:off x="6877050" y="5805488"/>
            <a:ext cx="19081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6D6510F-DB47-40DD-9AFF-543F06289DC5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68FFC78-3731-48F2-9604-744120D768B6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85750" y="285750"/>
            <a:ext cx="8677275" cy="857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Специальные условия для получения образования обучающимися с ограниченными возможностями здоровья 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A9FAF7E-1D02-4043-92A2-342983450AFA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1686" name="Organization Chart 6"/>
          <p:cNvGraphicFramePr>
            <a:graphicFrameLocks/>
          </p:cNvGraphicFramePr>
          <p:nvPr/>
        </p:nvGraphicFramePr>
        <p:xfrm>
          <a:off x="395288" y="1484313"/>
          <a:ext cx="8208962" cy="5184775"/>
        </p:xfrm>
        <a:graphic>
          <a:graphicData uri="http://schemas.openxmlformats.org/drawingml/2006/compatibility">
            <com:legacyDrawing xmlns:com="http://schemas.openxmlformats.org/drawingml/2006/compatibility" spid="_x0000_s7168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A0FA6-031F-4724-B48D-7EDA94CB916C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5EE6A83-9764-4EDB-BA77-FCA8AE963475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AA89B4-0734-478A-802C-0301589E1287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57E9C1A-2BFC-428E-8A86-AA3FCAA1F5B3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C521C67-0268-4E8C-925C-0C968335615B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42" name="Picture 14"/>
          <p:cNvPicPr>
            <a:picLocks noChangeAspect="1" noChangeArrowheads="1"/>
          </p:cNvPicPr>
          <p:nvPr/>
        </p:nvPicPr>
        <p:blipFill>
          <a:blip r:embed="rId3"/>
          <a:srcRect l="24205" t="11800" r="26186" b="8586"/>
          <a:stretch>
            <a:fillRect/>
          </a:stretch>
        </p:blipFill>
        <p:spPr bwMode="auto">
          <a:xfrm>
            <a:off x="1835150" y="333375"/>
            <a:ext cx="51847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Freeform 9"/>
          <p:cNvSpPr>
            <a:spLocks/>
          </p:cNvSpPr>
          <p:nvPr/>
        </p:nvSpPr>
        <p:spPr bwMode="auto">
          <a:xfrm>
            <a:off x="4895850" y="2762250"/>
            <a:ext cx="1790700" cy="25400"/>
          </a:xfrm>
          <a:custGeom>
            <a:avLst/>
            <a:gdLst>
              <a:gd name="T0" fmla="*/ 0 w 1128"/>
              <a:gd name="T1" fmla="*/ 0 h 16"/>
              <a:gd name="T2" fmla="*/ 2147483647 w 1128"/>
              <a:gd name="T3" fmla="*/ 2147483647 h 16"/>
              <a:gd name="T4" fmla="*/ 0 60000 65536"/>
              <a:gd name="T5" fmla="*/ 0 60000 65536"/>
              <a:gd name="T6" fmla="*/ 0 w 1128"/>
              <a:gd name="T7" fmla="*/ 0 h 16"/>
              <a:gd name="T8" fmla="*/ 1012 w 1128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16">
                <a:moveTo>
                  <a:pt x="0" y="0"/>
                </a:moveTo>
                <a:lnTo>
                  <a:pt x="1128" y="16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Freeform 13"/>
          <p:cNvSpPr>
            <a:spLocks/>
          </p:cNvSpPr>
          <p:nvPr/>
        </p:nvSpPr>
        <p:spPr bwMode="auto">
          <a:xfrm>
            <a:off x="3886200" y="2876550"/>
            <a:ext cx="1409700" cy="25400"/>
          </a:xfrm>
          <a:custGeom>
            <a:avLst/>
            <a:gdLst>
              <a:gd name="T0" fmla="*/ 0 w 888"/>
              <a:gd name="T1" fmla="*/ 0 h 16"/>
              <a:gd name="T2" fmla="*/ 2147483647 w 888"/>
              <a:gd name="T3" fmla="*/ 2147483647 h 16"/>
              <a:gd name="T4" fmla="*/ 0 60000 65536"/>
              <a:gd name="T5" fmla="*/ 0 60000 65536"/>
              <a:gd name="T6" fmla="*/ 0 w 888"/>
              <a:gd name="T7" fmla="*/ 0 h 16"/>
              <a:gd name="T8" fmla="*/ 768 w 888"/>
              <a:gd name="T9" fmla="*/ 12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8" h="16">
                <a:moveTo>
                  <a:pt x="0" y="0"/>
                </a:moveTo>
                <a:lnTo>
                  <a:pt x="888" y="16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4345" name="Picture 9" descr="stick_figure_presenter_pointing_1600_cl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9680" flipH="1">
            <a:off x="5940425" y="1700213"/>
            <a:ext cx="27495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269DEF2-796D-468C-B0AD-6217EBCA8150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F67F14F-D519-4A91-933C-BE6A917F7571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70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50825" y="333375"/>
            <a:ext cx="8677275" cy="7381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111618"/>
                </a:solidFill>
              </a:rPr>
              <a:t>Педагогические инклюзивные технологии</a:t>
            </a:r>
            <a:r>
              <a:rPr lang="ru-RU" sz="2400" b="1" smtClean="0">
                <a:solidFill>
                  <a:srgbClr val="111618"/>
                </a:solidFill>
              </a:rPr>
              <a:t> </a:t>
            </a:r>
            <a:endParaRPr lang="ru-RU" sz="2400" b="1" i="1" smtClean="0">
              <a:solidFill>
                <a:srgbClr val="111618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BF60656-9F26-4645-A7E5-B9C9FE50BA62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611188" y="1557338"/>
            <a:ext cx="7993062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0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Технология проблемного обучения</a:t>
            </a:r>
            <a:r>
              <a:rPr lang="ru-RU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>
              <a:defRPr/>
            </a:pPr>
            <a:endParaRPr lang="ru-RU" sz="240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sz="2000"/>
              <a:t>1) предъявление педагогом проблемной задачи, способствующей осознанию проблемной ситуации;</a:t>
            </a:r>
          </a:p>
          <a:p>
            <a:pPr algn="just">
              <a:defRPr/>
            </a:pPr>
            <a:r>
              <a:rPr lang="ru-RU" sz="2000"/>
              <a:t>2) принятие обучающимися проблемной задачи, формулировка проблемных вопросов, вытекающих из проблемной ситуации; </a:t>
            </a:r>
          </a:p>
          <a:p>
            <a:pPr algn="just">
              <a:defRPr/>
            </a:pPr>
            <a:r>
              <a:rPr lang="ru-RU" sz="2000"/>
              <a:t>3) решение проблемной задачи, овладение обучающимися способами приобретения знаний;</a:t>
            </a:r>
          </a:p>
          <a:p>
            <a:pPr algn="just">
              <a:defRPr/>
            </a:pPr>
            <a:r>
              <a:rPr lang="ru-RU" sz="2000"/>
              <a:t>4) использование данных способов для решения других конкретных задач</a:t>
            </a:r>
            <a:r>
              <a:rPr lang="ru-RU"/>
              <a:t>.</a:t>
            </a:r>
          </a:p>
        </p:txBody>
      </p:sp>
      <p:pic>
        <p:nvPicPr>
          <p:cNvPr id="72710" name="Picture 6" descr="3D-Women-With-Notebook-03"/>
          <p:cNvPicPr>
            <a:picLocks noChangeAspect="1" noChangeArrowheads="1"/>
          </p:cNvPicPr>
          <p:nvPr/>
        </p:nvPicPr>
        <p:blipFill>
          <a:blip r:embed="rId2"/>
          <a:srcRect t="21210" b="27287"/>
          <a:stretch>
            <a:fillRect/>
          </a:stretch>
        </p:blipFill>
        <p:spPr bwMode="auto">
          <a:xfrm>
            <a:off x="179388" y="5300663"/>
            <a:ext cx="2735262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9CD073B-259F-472D-A224-471D0E0B3204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F98F087-BD43-43A8-AAB8-5C23D071DF6B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731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50825" y="333375"/>
            <a:ext cx="8677275" cy="7381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111618"/>
                </a:solidFill>
              </a:rPr>
              <a:t>Педагогические инклюзивные технологии</a:t>
            </a:r>
            <a:r>
              <a:rPr lang="ru-RU" sz="2400" b="1" smtClean="0">
                <a:solidFill>
                  <a:srgbClr val="111618"/>
                </a:solidFill>
              </a:rPr>
              <a:t> </a:t>
            </a:r>
            <a:endParaRPr lang="ru-RU" sz="2400" b="1" i="1" smtClean="0">
              <a:solidFill>
                <a:srgbClr val="111618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69E62DE-6F89-47F5-BB76-7D04DEE0EF20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79388" y="1557338"/>
            <a:ext cx="860425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algn="ctr">
              <a:defRPr/>
            </a:pPr>
            <a:endParaRPr lang="ru-RU" sz="20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0975" algn="ctr">
              <a:defRPr/>
            </a:pP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Технология коллективных способов деятельности</a:t>
            </a:r>
          </a:p>
          <a:p>
            <a:pPr marL="180975" algn="ctr">
              <a:defRPr/>
            </a:pPr>
            <a:r>
              <a:rPr lang="ru-RU" sz="20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(коллективных способов обучения (КСО)) – организованный диалог, коллективное взаимообучение, обучение в сотрудничестве.</a:t>
            </a:r>
          </a:p>
          <a:p>
            <a:pPr marL="180975" algn="ctr">
              <a:defRPr/>
            </a:pPr>
            <a:endParaRPr lang="ru-RU" sz="200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0975" algn="ctr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0975" algn="ctr">
              <a:defRPr/>
            </a:pPr>
            <a:endParaRPr lang="ru-RU" sz="240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0975" algn="just">
              <a:defRPr/>
            </a:pPr>
            <a:r>
              <a:rPr lang="ru-RU" sz="2000"/>
              <a:t>Создание условий для активной совместной учебной деятельности обучающихся в разных учебных ситуациях (учиться вместе, а не просто что-то выполнять вместе). </a:t>
            </a:r>
          </a:p>
          <a:p>
            <a:pPr marL="180975" algn="just">
              <a:defRPr/>
            </a:pPr>
            <a:r>
              <a:rPr lang="ru-RU" sz="2000"/>
              <a:t>Коллективный способ обучения предполагает такую его организацию, при которой обучение осуществляется путём общения в динамических парах, группах обучающихся, когда каждый учит каждого. При этом КСО включает все четыре формы обучения: коллективную, групповую, парную и индивидуальную.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FAAB0B5-E169-47E3-BD7B-4EC95C321495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0623831-574D-4995-A4DC-5AD4C894E416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75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50825" y="333375"/>
            <a:ext cx="8677275" cy="7381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111618"/>
                </a:solidFill>
              </a:rPr>
              <a:t>Педагогические инклюзивные технологии</a:t>
            </a:r>
            <a:r>
              <a:rPr lang="ru-RU" sz="2400" b="1" smtClean="0">
                <a:solidFill>
                  <a:srgbClr val="111618"/>
                </a:solidFill>
              </a:rPr>
              <a:t> </a:t>
            </a:r>
            <a:endParaRPr lang="ru-RU" sz="2400" b="1" i="1" smtClean="0">
              <a:solidFill>
                <a:srgbClr val="111618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C748EB2-2217-490C-8231-1F8C93AF017F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8569325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Интерактивные технологии</a:t>
            </a:r>
          </a:p>
          <a:p>
            <a:pPr algn="ctr">
              <a:defRPr/>
            </a:pPr>
            <a:r>
              <a:rPr lang="ru-RU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— это технологии обучения, основанные на высокой интенсивности обучения, требующие коммуникативного обеспечения каждого интеллектуального действия познающих субъектов. </a:t>
            </a:r>
          </a:p>
          <a:p>
            <a:pPr algn="ctr">
              <a:defRPr/>
            </a:pPr>
            <a:endParaRPr lang="ru-RU" sz="200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Использование технологий интерактивного обучения обеспечивает: </a:t>
            </a:r>
          </a:p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− обогащение способов общения субъектов образовательной деятельности; </a:t>
            </a:r>
          </a:p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− стимулирование поиска разнообразных видов деятельности;</a:t>
            </a:r>
          </a:p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− создание условий для смены эмоциональных состояний и их рефлексии; </a:t>
            </a:r>
          </a:p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− изменение и улучшение моделей поведения и деятельности субъектов образовательного процесса.</a:t>
            </a:r>
            <a:r>
              <a:rPr lang="ru-RU"/>
              <a:t> </a:t>
            </a:r>
          </a:p>
          <a:p>
            <a:pPr algn="just">
              <a:defRPr/>
            </a:pPr>
            <a:endParaRPr lang="ru-RU"/>
          </a:p>
          <a:p>
            <a:pPr algn="just">
              <a:defRPr/>
            </a:pPr>
            <a:endParaRPr lang="ru-RU"/>
          </a:p>
          <a:p>
            <a:pPr algn="ctr">
              <a:defRPr/>
            </a:pPr>
            <a:r>
              <a:rPr lang="ru-RU"/>
              <a:t>Методы, приёмы, используемым в интерактивных технологиях: мозговые штурмы (brainstorm); круглые столы (дискуссия, дебаты); сase-study (анализ конкретных ситуаций, ситуационный анализ); деловые и ролевые игры; мастер-классы; мультимедийные средства обучения,</a:t>
            </a:r>
          </a:p>
          <a:p>
            <a:pPr algn="ctr">
              <a:defRPr/>
            </a:pPr>
            <a:r>
              <a:rPr lang="ru-RU"/>
              <a:t>обсуждения в группе, тренинги, интерактивные конференции и т. 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86A8125-6D15-4CB9-9669-486A841053C6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6167C10-24E6-454D-A877-8A6CE823F0A5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5779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50825" y="333375"/>
            <a:ext cx="8677275" cy="7381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111618"/>
                </a:solidFill>
              </a:rPr>
              <a:t>Педагогические инклюзивные технологии</a:t>
            </a:r>
            <a:r>
              <a:rPr lang="ru-RU" sz="2400" b="1" smtClean="0">
                <a:solidFill>
                  <a:srgbClr val="111618"/>
                </a:solidFill>
              </a:rPr>
              <a:t> </a:t>
            </a:r>
            <a:endParaRPr lang="ru-RU" sz="2400" b="1" i="1" smtClean="0">
              <a:solidFill>
                <a:srgbClr val="111618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ADA64C6-8180-4CE9-B7B9-10275071CB3B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79388" y="1557338"/>
            <a:ext cx="871378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Адаптивная технология обучения</a:t>
            </a:r>
          </a:p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(технология адаптивной системы обучения) разработана и внедрена в образовательный процесс А.С. Границкой. </a:t>
            </a:r>
          </a:p>
          <a:p>
            <a:pPr algn="ctr">
              <a:defRPr/>
            </a:pP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Ведущее место занимает обучающийся, его характер, его особенности и способности. А сама технология придаёт образовательному процессу адаптивность — способность приспосабливаться к особенностям каждого обучающегося.</a:t>
            </a:r>
          </a:p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Задача адаптивной технологии</a:t>
            </a:r>
          </a:p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—обучить школьников самостоятельной работе и самоконтролю, сформировать у них умения самостоятельно добывать 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8F12268-4B36-429F-B15B-FBFD8E89DCE9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113016A-54E8-4A15-967B-0444C1BCA3A2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80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50825" y="333375"/>
            <a:ext cx="8677275" cy="7381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111618"/>
                </a:solidFill>
              </a:rPr>
              <a:t>Педагогические инклюзивные технологии</a:t>
            </a:r>
            <a:r>
              <a:rPr lang="ru-RU" sz="2400" b="1" smtClean="0">
                <a:solidFill>
                  <a:srgbClr val="111618"/>
                </a:solidFill>
              </a:rPr>
              <a:t> </a:t>
            </a:r>
            <a:endParaRPr lang="ru-RU" sz="2400" b="1" i="1" smtClean="0">
              <a:solidFill>
                <a:srgbClr val="111618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4567356-5E5D-4318-B9DF-2734EE418AA6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79388" y="1557338"/>
            <a:ext cx="8713787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Формы и приёмы организации самостоятельной деятельности: </a:t>
            </a:r>
          </a:p>
          <a:p>
            <a:pPr algn="just">
              <a:defRPr/>
            </a:pPr>
            <a:r>
              <a:rPr lang="ru-RU"/>
              <a:t>1) взаимоконтроль статической пары, при котором отвечает один обучающийся, а второй слушает (со сменой ролей). В этом случае каждый ученик получает возможность говорить, отвечать, объяснять, отстаивать свою точку зрения, проверять, оценивать, воспринимать содержание ответа партнёра, отвечать на вопросы и задавать их и др.; учитель, переходя от одной пары и другой, отслеживает их взаимодействие и, при необходимости, корректирует его;</a:t>
            </a:r>
          </a:p>
          <a:p>
            <a:pPr algn="just">
              <a:defRPr/>
            </a:pPr>
            <a:r>
              <a:rPr lang="ru-RU"/>
              <a:t>2) изучение нового материала предполагает использование как можно большего количества заданий для самостоятельной работы школьников, которые настраивают обучающихся на напряжённую мыслительную деятельность, обеспечивающую самостоятельное получение результатов/выводов, на осмысление всего алгоритма действий, необходимого для усвоения нового материала;</a:t>
            </a:r>
          </a:p>
          <a:p>
            <a:pPr algn="just">
              <a:defRPr/>
            </a:pPr>
            <a:r>
              <a:rPr lang="ru-RU"/>
              <a:t>3) закрепление нового материала по определённому алгоритму, который учит школьников рассуждать, не пропускать и не нарушать заложенную в нём последовательность действий, так как это обеспечивает выработку умений и навыков и их применение сначала по образцу, а затем и творческое их использование.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1DFD4-C60B-4011-A6DD-E12C3F590429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4343400" y="2198688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069833E-0591-4E4A-9CBB-2BF0C23193E6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87450" y="4076700"/>
            <a:ext cx="6480175" cy="9001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Ваши вопросы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987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343400" y="2198688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D5930B7-5AFC-4A11-B3B1-8530C2A1CEFF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9878" name="Picture 9" descr="shake-hand-01"/>
          <p:cNvPicPr>
            <a:picLocks noChangeAspect="1" noChangeArrowheads="1"/>
          </p:cNvPicPr>
          <p:nvPr/>
        </p:nvPicPr>
        <p:blipFill>
          <a:blip r:embed="rId2"/>
          <a:srcRect l="8464" t="10262" r="16779" b="15056"/>
          <a:stretch>
            <a:fillRect/>
          </a:stretch>
        </p:blipFill>
        <p:spPr bwMode="auto">
          <a:xfrm>
            <a:off x="179388" y="188913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13" descr="3D-Women-Question-013"/>
          <p:cNvPicPr>
            <a:picLocks noChangeAspect="1" noChangeArrowheads="1"/>
          </p:cNvPicPr>
          <p:nvPr/>
        </p:nvPicPr>
        <p:blipFill>
          <a:blip r:embed="rId3"/>
          <a:srcRect l="13641" r="22668" b="13641"/>
          <a:stretch>
            <a:fillRect/>
          </a:stretch>
        </p:blipFill>
        <p:spPr bwMode="auto">
          <a:xfrm>
            <a:off x="7596188" y="4868863"/>
            <a:ext cx="12731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12951-FE28-4BB4-A0D8-A994A35401B6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7FC4A68-C7FA-4A5A-AD0F-02AA9DEC9C8E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34400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Дети с особыми образовательными потребностями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sz="quarter" idx="1"/>
          </p:nvPr>
        </p:nvSpPr>
        <p:spPr>
          <a:xfrm>
            <a:off x="142875" y="1785938"/>
            <a:ext cx="8858250" cy="4572000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Дети с нарушениями в развитии, нуждающиеся в «обходных путях» достижения тех задач культурного развития, которые в условиях нормы достигаются укоренившимися в культуре способами воспитания и принятыми в обществе способами массового образования.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Педагогический энциклопедический словарь 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под редакцией Б. М. </a:t>
            </a:r>
            <a:r>
              <a:rPr lang="ru-RU" sz="2200" dirty="0" err="1" smtClean="0">
                <a:solidFill>
                  <a:schemeClr val="bg2">
                    <a:lumMod val="10000"/>
                  </a:schemeClr>
                </a:solidFill>
              </a:rPr>
              <a:t>Бим-Бада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49BF510-EDEA-4484-9ED2-44A78CA9CF75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90" name="Picture 6" descr="3D-Women-With-Notebook-01"/>
          <p:cNvPicPr>
            <a:picLocks noChangeAspect="1" noChangeArrowheads="1"/>
          </p:cNvPicPr>
          <p:nvPr/>
        </p:nvPicPr>
        <p:blipFill>
          <a:blip r:embed="rId2"/>
          <a:srcRect l="8528" t="25491" b="19305"/>
          <a:stretch>
            <a:fillRect/>
          </a:stretch>
        </p:blipFill>
        <p:spPr bwMode="auto">
          <a:xfrm>
            <a:off x="3203575" y="5589588"/>
            <a:ext cx="16922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883AF-C8FA-4B74-9F9A-68B76F1DB5C1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B16A77C-E62B-4FAE-B204-555595553FEF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64ACAF6-DE7B-424D-A7E6-11590F26BE9A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33551" t="19633" r="31557" b="20697"/>
          <a:stretch>
            <a:fillRect/>
          </a:stretch>
        </p:blipFill>
        <p:spPr>
          <a:xfrm>
            <a:off x="2339975" y="260350"/>
            <a:ext cx="4794250" cy="6264275"/>
          </a:xfrm>
        </p:spPr>
      </p:pic>
      <p:sp>
        <p:nvSpPr>
          <p:cNvPr id="17413" name="Freeform 4"/>
          <p:cNvSpPr>
            <a:spLocks/>
          </p:cNvSpPr>
          <p:nvPr/>
        </p:nvSpPr>
        <p:spPr bwMode="auto">
          <a:xfrm>
            <a:off x="3194050" y="3968750"/>
            <a:ext cx="3905250" cy="19050"/>
          </a:xfrm>
          <a:custGeom>
            <a:avLst/>
            <a:gdLst>
              <a:gd name="T0" fmla="*/ 0 w 2460"/>
              <a:gd name="T1" fmla="*/ 0 h 12"/>
              <a:gd name="T2" fmla="*/ 2147483647 w 2460"/>
              <a:gd name="T3" fmla="*/ 2147483647 h 12"/>
              <a:gd name="T4" fmla="*/ 0 60000 65536"/>
              <a:gd name="T5" fmla="*/ 0 60000 65536"/>
              <a:gd name="T6" fmla="*/ 0 w 2460"/>
              <a:gd name="T7" fmla="*/ 0 h 12"/>
              <a:gd name="T8" fmla="*/ 2299 w 2460"/>
              <a:gd name="T9" fmla="*/ 14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60" h="12">
                <a:moveTo>
                  <a:pt x="0" y="0"/>
                </a:moveTo>
                <a:lnTo>
                  <a:pt x="2460" y="12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Freeform 5"/>
          <p:cNvSpPr>
            <a:spLocks/>
          </p:cNvSpPr>
          <p:nvPr/>
        </p:nvSpPr>
        <p:spPr bwMode="auto">
          <a:xfrm>
            <a:off x="2571750" y="4165600"/>
            <a:ext cx="4540250" cy="31750"/>
          </a:xfrm>
          <a:custGeom>
            <a:avLst/>
            <a:gdLst>
              <a:gd name="T0" fmla="*/ 0 w 2860"/>
              <a:gd name="T1" fmla="*/ 0 h 20"/>
              <a:gd name="T2" fmla="*/ 2147483647 w 2860"/>
              <a:gd name="T3" fmla="*/ 2147483647 h 20"/>
              <a:gd name="T4" fmla="*/ 0 60000 65536"/>
              <a:gd name="T5" fmla="*/ 0 60000 65536"/>
              <a:gd name="T6" fmla="*/ 0 w 2860"/>
              <a:gd name="T7" fmla="*/ 0 h 20"/>
              <a:gd name="T8" fmla="*/ 2644 w 2860"/>
              <a:gd name="T9" fmla="*/ 24 h 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60" h="20">
                <a:moveTo>
                  <a:pt x="0" y="0"/>
                </a:moveTo>
                <a:lnTo>
                  <a:pt x="2860" y="2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Freeform 6"/>
          <p:cNvSpPr>
            <a:spLocks/>
          </p:cNvSpPr>
          <p:nvPr/>
        </p:nvSpPr>
        <p:spPr bwMode="auto">
          <a:xfrm>
            <a:off x="2571750" y="4375150"/>
            <a:ext cx="4533900" cy="38100"/>
          </a:xfrm>
          <a:custGeom>
            <a:avLst/>
            <a:gdLst>
              <a:gd name="T0" fmla="*/ 0 w 2856"/>
              <a:gd name="T1" fmla="*/ 0 h 24"/>
              <a:gd name="T2" fmla="*/ 2147483647 w 2856"/>
              <a:gd name="T3" fmla="*/ 2147483647 h 24"/>
              <a:gd name="T4" fmla="*/ 0 60000 65536"/>
              <a:gd name="T5" fmla="*/ 0 60000 65536"/>
              <a:gd name="T6" fmla="*/ 0 w 2856"/>
              <a:gd name="T7" fmla="*/ 0 h 24"/>
              <a:gd name="T8" fmla="*/ 2656 w 2856"/>
              <a:gd name="T9" fmla="*/ 20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56" h="24">
                <a:moveTo>
                  <a:pt x="0" y="0"/>
                </a:moveTo>
                <a:lnTo>
                  <a:pt x="2856" y="24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Freeform 7"/>
          <p:cNvSpPr>
            <a:spLocks/>
          </p:cNvSpPr>
          <p:nvPr/>
        </p:nvSpPr>
        <p:spPr bwMode="auto">
          <a:xfrm>
            <a:off x="2555875" y="4581525"/>
            <a:ext cx="2943225" cy="22225"/>
          </a:xfrm>
          <a:custGeom>
            <a:avLst/>
            <a:gdLst>
              <a:gd name="T0" fmla="*/ 0 w 1854"/>
              <a:gd name="T1" fmla="*/ 0 h 14"/>
              <a:gd name="T2" fmla="*/ 2147483647 w 1854"/>
              <a:gd name="T3" fmla="*/ 2147483647 h 14"/>
              <a:gd name="T4" fmla="*/ 0 60000 65536"/>
              <a:gd name="T5" fmla="*/ 0 60000 65536"/>
              <a:gd name="T6" fmla="*/ 0 w 1854"/>
              <a:gd name="T7" fmla="*/ 0 h 14"/>
              <a:gd name="T8" fmla="*/ 1718 w 1854"/>
              <a:gd name="T9" fmla="*/ 12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54" h="14">
                <a:moveTo>
                  <a:pt x="0" y="0"/>
                </a:moveTo>
                <a:lnTo>
                  <a:pt x="1854" y="14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7417" name="Picture 9" descr="stick_figure_presenter_pointing_1600_c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09680">
            <a:off x="684213" y="3357563"/>
            <a:ext cx="22907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9" descr="stick_figure_presenter_pointing_1600_c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09680">
            <a:off x="684213" y="3357563"/>
            <a:ext cx="22907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D6D67-CFB8-413C-A5C5-84139C08647A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8EA6198-3EF6-4DF8-88C0-402BF79B59A1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8706DED-6DF9-4A58-A8CE-88ACD0FBC8F8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4952AED-8F0D-464D-AB49-B7E7A6CA6D0E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57188" y="357188"/>
            <a:ext cx="8534400" cy="785812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2A373D"/>
                </a:solidFill>
              </a:rPr>
              <a:t>Группы обучающихся с ограниченными возможностями здоровья:</a:t>
            </a:r>
          </a:p>
        </p:txBody>
      </p:sp>
      <p:sp>
        <p:nvSpPr>
          <p:cNvPr id="18438" name="Текст 1"/>
          <p:cNvSpPr>
            <a:spLocks noGrp="1"/>
          </p:cNvSpPr>
          <p:nvPr>
            <p:ph sz="quarter" idx="4294967295"/>
          </p:nvPr>
        </p:nvSpPr>
        <p:spPr>
          <a:xfrm>
            <a:off x="142875" y="1785938"/>
            <a:ext cx="8858250" cy="4572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111618"/>
                </a:solidFill>
              </a:rPr>
              <a:t>глухие;</a:t>
            </a:r>
          </a:p>
          <a:p>
            <a:pPr eaLnBrk="1" hangingPunct="1"/>
            <a:r>
              <a:rPr lang="ru-RU" sz="2400" smtClean="0">
                <a:solidFill>
                  <a:srgbClr val="111618"/>
                </a:solidFill>
              </a:rPr>
              <a:t>слабослышащие;</a:t>
            </a:r>
          </a:p>
          <a:p>
            <a:pPr eaLnBrk="1" hangingPunct="1"/>
            <a:r>
              <a:rPr lang="ru-RU" sz="2400" smtClean="0">
                <a:solidFill>
                  <a:srgbClr val="111618"/>
                </a:solidFill>
              </a:rPr>
              <a:t>позднооглохшие;</a:t>
            </a:r>
          </a:p>
          <a:p>
            <a:pPr eaLnBrk="1" hangingPunct="1"/>
            <a:r>
              <a:rPr lang="ru-RU" sz="2400" smtClean="0">
                <a:solidFill>
                  <a:srgbClr val="111618"/>
                </a:solidFill>
              </a:rPr>
              <a:t>слепые; </a:t>
            </a:r>
          </a:p>
          <a:p>
            <a:pPr eaLnBrk="1" hangingPunct="1"/>
            <a:r>
              <a:rPr lang="ru-RU" sz="2400" smtClean="0">
                <a:solidFill>
                  <a:srgbClr val="111618"/>
                </a:solidFill>
              </a:rPr>
              <a:t>слабовидящие;</a:t>
            </a:r>
          </a:p>
          <a:p>
            <a:pPr eaLnBrk="1" hangingPunct="1"/>
            <a:r>
              <a:rPr lang="ru-RU" sz="2400" smtClean="0">
                <a:solidFill>
                  <a:srgbClr val="111618"/>
                </a:solidFill>
              </a:rPr>
              <a:t>с тяжелыми нарушениями речи;</a:t>
            </a:r>
          </a:p>
          <a:p>
            <a:pPr eaLnBrk="1" hangingPunct="1"/>
            <a:r>
              <a:rPr lang="ru-RU" sz="2400" smtClean="0">
                <a:solidFill>
                  <a:srgbClr val="111618"/>
                </a:solidFill>
              </a:rPr>
              <a:t>с нарушениями опорно-двигательного аппарата;</a:t>
            </a:r>
          </a:p>
          <a:p>
            <a:pPr eaLnBrk="1" hangingPunct="1"/>
            <a:r>
              <a:rPr lang="ru-RU" sz="2400" smtClean="0">
                <a:solidFill>
                  <a:srgbClr val="111618"/>
                </a:solidFill>
              </a:rPr>
              <a:t>с задержкой психического развития;</a:t>
            </a:r>
          </a:p>
          <a:p>
            <a:pPr eaLnBrk="1" hangingPunct="1"/>
            <a:r>
              <a:rPr lang="ru-RU" sz="2400" smtClean="0">
                <a:solidFill>
                  <a:srgbClr val="111618"/>
                </a:solidFill>
              </a:rPr>
              <a:t>с расстройствами аутистического спектра;</a:t>
            </a:r>
          </a:p>
          <a:p>
            <a:pPr eaLnBrk="1" hangingPunct="1"/>
            <a:r>
              <a:rPr lang="ru-RU" sz="2400" smtClean="0">
                <a:solidFill>
                  <a:srgbClr val="111618"/>
                </a:solidFill>
              </a:rPr>
              <a:t>со сложными дефектами.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200" b="1" smtClean="0">
              <a:solidFill>
                <a:srgbClr val="2A373D"/>
              </a:solidFill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2CB3C97-4416-4AD2-8857-4BC49EE02ED2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440" name="Picture 8" descr="2a_K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1557338"/>
            <a:ext cx="1744663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61B679C-2FD8-4813-B294-44BD6CBA805A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Picture 7" descr="stick_figure_sitting_on_books_800_clr"/>
          <p:cNvPicPr>
            <a:picLocks noChangeAspect="1" noChangeArrowheads="1"/>
          </p:cNvPicPr>
          <p:nvPr/>
        </p:nvPicPr>
        <p:blipFill>
          <a:blip r:embed="rId2"/>
          <a:srcRect l="11333" r="26526" b="11111"/>
          <a:stretch>
            <a:fillRect/>
          </a:stretch>
        </p:blipFill>
        <p:spPr bwMode="auto">
          <a:xfrm>
            <a:off x="7812088" y="908050"/>
            <a:ext cx="11318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E09CED4-076C-41FC-BD02-94BDEF8292D8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60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57188" y="357188"/>
            <a:ext cx="8534400" cy="642937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111618"/>
                </a:solidFill>
              </a:rPr>
              <a:t>Особые образовательные потребности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ED43CC0-FEDE-4585-86F6-C0D1CFFA993E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250825" y="1727200"/>
            <a:ext cx="864235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175" algn="ctr">
              <a:buClr>
                <a:schemeClr val="accent1"/>
              </a:buClr>
              <a:buFont typeface="Wingdings" pitchFamily="2" charset="2"/>
              <a:buNone/>
            </a:pPr>
            <a:r>
              <a:rPr lang="ru-RU" sz="2000"/>
              <a:t>Это актуальные и потенциальные возможности</a:t>
            </a:r>
          </a:p>
          <a:p>
            <a:pPr indent="3175" algn="ctr">
              <a:buClr>
                <a:schemeClr val="accent1"/>
              </a:buClr>
              <a:buFont typeface="Wingdings" pitchFamily="2" charset="2"/>
              <a:buNone/>
            </a:pPr>
            <a:r>
              <a:rPr lang="ru-RU"/>
              <a:t>(энергетические, когнитивные, моторные и</a:t>
            </a:r>
            <a:r>
              <a:rPr lang="ru-RU" u="sng"/>
              <a:t> </a:t>
            </a:r>
            <a:r>
              <a:rPr lang="ru-RU"/>
              <a:t>другие),</a:t>
            </a:r>
          </a:p>
          <a:p>
            <a:pPr indent="3175" algn="ctr">
              <a:buClr>
                <a:schemeClr val="accent1"/>
              </a:buClr>
              <a:buFont typeface="Wingdings" pitchFamily="2" charset="2"/>
              <a:buNone/>
            </a:pPr>
            <a:r>
              <a:rPr lang="ru-RU" sz="2000"/>
              <a:t>которые проявляет ребенок в процессе обучения</a:t>
            </a:r>
          </a:p>
          <a:p>
            <a:pPr indent="3175" algn="just">
              <a:buClr>
                <a:schemeClr val="accent1"/>
              </a:buClr>
              <a:buFont typeface="Wingdings" pitchFamily="2" charset="2"/>
              <a:buNone/>
            </a:pPr>
            <a:endParaRPr lang="ru-RU"/>
          </a:p>
          <a:p>
            <a:pPr indent="3175" algn="just">
              <a:buClr>
                <a:schemeClr val="accent1"/>
              </a:buClr>
              <a:buFont typeface="Wingdings" pitchFamily="2" charset="2"/>
              <a:buNone/>
            </a:pPr>
            <a:endParaRPr lang="ru-RU"/>
          </a:p>
          <a:p>
            <a:pPr indent="3175" algn="just">
              <a:buClr>
                <a:schemeClr val="accent1"/>
              </a:buClr>
              <a:buFont typeface="Wingdings" pitchFamily="2" charset="2"/>
              <a:buNone/>
            </a:pPr>
            <a:endParaRPr lang="ru-RU"/>
          </a:p>
          <a:p>
            <a:pPr indent="3175" algn="just">
              <a:buClr>
                <a:schemeClr val="accent1"/>
              </a:buClr>
              <a:buFont typeface="Wingdings" pitchFamily="2" charset="2"/>
              <a:buNone/>
            </a:pPr>
            <a:endParaRPr lang="ru-RU"/>
          </a:p>
          <a:p>
            <a:pPr indent="3175" algn="just">
              <a:buClr>
                <a:schemeClr val="accent1"/>
              </a:buClr>
              <a:buFont typeface="Wingdings" pitchFamily="2" charset="2"/>
              <a:buNone/>
            </a:pPr>
            <a:endParaRPr lang="ru-RU"/>
          </a:p>
          <a:p>
            <a:pPr indent="3175" algn="just">
              <a:buClr>
                <a:schemeClr val="accent1"/>
              </a:buClr>
              <a:buFont typeface="Wingdings" pitchFamily="2" charset="2"/>
              <a:buNone/>
            </a:pPr>
            <a:r>
              <a:rPr lang="ru-RU"/>
              <a:t>«</a:t>
            </a:r>
            <a:r>
              <a:rPr lang="ru-RU" i="1"/>
              <a:t>Среди особенностей, наблюдаемых при всех недостатках развития, т.е. обусловленных специфическими закономерностями, может быть выделена совокупность особенностей, которые определяют необходимость организации специальной психолого-педагогической помощи в развитии и обучении этих детей. Эту совокупность особенностей принято называть особыми образовательными потребностями</a:t>
            </a:r>
            <a:r>
              <a:rPr lang="ru-RU"/>
              <a:t>»</a:t>
            </a:r>
          </a:p>
          <a:p>
            <a:pPr indent="3175" algn="r">
              <a:buClr>
                <a:schemeClr val="accent1"/>
              </a:buClr>
              <a:buFont typeface="Wingdings" pitchFamily="2" charset="2"/>
              <a:buNone/>
            </a:pPr>
            <a:r>
              <a:rPr lang="ru-RU"/>
              <a:t>(В.И. Лубовский, 2013, стр.25).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902F9-4A60-4306-AAA5-E28F7803B001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57BC15B-112E-442E-99B7-76D09E4470B4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4240" t="7835" r="4631" b="40353"/>
          <a:stretch>
            <a:fillRect/>
          </a:stretch>
        </p:blipFill>
        <p:spPr>
          <a:xfrm>
            <a:off x="323850" y="1557338"/>
            <a:ext cx="8569325" cy="5110162"/>
          </a:xfrm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468313" y="5157788"/>
            <a:ext cx="8351837" cy="14398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pic>
        <p:nvPicPr>
          <p:cNvPr id="20485" name="Picture 5" descr="stick_figure_presenter_pointing_1600_clr"/>
          <p:cNvPicPr>
            <a:picLocks noChangeAspect="1" noChangeArrowheads="1"/>
          </p:cNvPicPr>
          <p:nvPr/>
        </p:nvPicPr>
        <p:blipFill>
          <a:blip r:embed="rId3"/>
          <a:srcRect l="9642" b="14076"/>
          <a:stretch>
            <a:fillRect/>
          </a:stretch>
        </p:blipFill>
        <p:spPr bwMode="auto">
          <a:xfrm rot="-231448">
            <a:off x="0" y="4724400"/>
            <a:ext cx="1800225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C5C17-2688-4242-9CC2-48A864006A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21506" name="Picture 7" descr="stick_figure_sitting_on_books_800_clr"/>
          <p:cNvPicPr>
            <a:picLocks noChangeAspect="1" noChangeArrowheads="1"/>
          </p:cNvPicPr>
          <p:nvPr/>
        </p:nvPicPr>
        <p:blipFill>
          <a:blip r:embed="rId2"/>
          <a:srcRect l="11333" r="26526" b="11111"/>
          <a:stretch>
            <a:fillRect/>
          </a:stretch>
        </p:blipFill>
        <p:spPr bwMode="auto">
          <a:xfrm>
            <a:off x="7885113" y="4581525"/>
            <a:ext cx="11318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A380699-F3BE-45F2-8A7F-AA79CD9E5C64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8" y="357188"/>
            <a:ext cx="8534400" cy="6429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</a:rPr>
              <a:t>Слабослышащие,  позднооглохшие  обучающиеся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06A0CBF-EB14-4178-81EA-5C9726668B92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539750" y="1700213"/>
            <a:ext cx="79930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7188" indent="-357188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000"/>
              <a:t>потребность в совершенствовании слухо-зрительного восприятия речи, в использовании различных видов коммуникации, в том числе невербальной;</a:t>
            </a:r>
          </a:p>
          <a:p>
            <a:pPr marL="357188" indent="-357188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000"/>
              <a:t>потребность в использовании слухового восприятия в различных коммуникативных ситуациях; </a:t>
            </a:r>
          </a:p>
          <a:p>
            <a:pPr marL="357188" indent="-357188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000"/>
              <a:t>потребность в совершенствовании  всех сторон и видов словесной речи (устной, письменной);</a:t>
            </a:r>
          </a:p>
          <a:p>
            <a:pPr marL="357188" indent="-357188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000"/>
              <a:t>потребность в формировании социальной компетенции.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A34DF-4F1A-486B-86D0-53DC2D71164F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FA9FCBA-70A8-441F-8FD8-574330BF1455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8" y="357188"/>
            <a:ext cx="8534400" cy="6429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</a:rPr>
              <a:t>Слабовидящие  обучающиеся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19BCA20-F8C9-498E-87BC-20C4E93DF2AC}" type="slidenum">
              <a:rPr lang="ru-RU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600">
              <a:solidFill>
                <a:schemeClr val="accent3">
                  <a:shade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2533" name="Picture 6" descr="stick_figure_sitting_on_books_800_clr"/>
          <p:cNvPicPr>
            <a:picLocks noChangeAspect="1" noChangeArrowheads="1"/>
          </p:cNvPicPr>
          <p:nvPr/>
        </p:nvPicPr>
        <p:blipFill>
          <a:blip r:embed="rId2"/>
          <a:srcRect l="26526" r="11333" b="11111"/>
          <a:stretch>
            <a:fillRect/>
          </a:stretch>
        </p:blipFill>
        <p:spPr bwMode="auto">
          <a:xfrm>
            <a:off x="250825" y="0"/>
            <a:ext cx="10795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611188" y="1844675"/>
            <a:ext cx="81375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ru-RU"/>
              <a:t>потребность в формировании адекватных зрительных образов;</a:t>
            </a:r>
          </a:p>
          <a:p>
            <a:pPr marL="360363" indent="-360363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ru-RU"/>
              <a:t>потребность в формировании навыков пространственной ориентировки (на рабочей поверхности, в микро- и макропространстве и др.), выработке координации глаз-рука, мелкой и крупной моторики;</a:t>
            </a:r>
          </a:p>
          <a:p>
            <a:pPr marL="360363" indent="-360363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ru-RU"/>
              <a:t>потребность в совершенствовании навыков письма и чтения, в том числе на основе шрифта Брайля и с применением соответствующих технических средств письма, в пользовании соответствующими компьютерными программами;</a:t>
            </a:r>
          </a:p>
          <a:p>
            <a:pPr marL="360363" indent="-360363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ru-RU"/>
              <a:t>потребность в овладении широким спектром практических навыков, которые у зрячих ровесников формируются спонтанно, на основе зрительного восприятия; </a:t>
            </a:r>
          </a:p>
          <a:p>
            <a:pPr marL="360363" indent="-360363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ru-RU"/>
              <a:t>потребность в формировании целого ряда социальных и коммуникативных навыков, в развитии эмоциональной сферы в условиях ограничения зрительного восприятия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1173</TotalTime>
  <Words>1383</Words>
  <Application>Microsoft Office PowerPoint</Application>
  <PresentationFormat>Экран (4:3)</PresentationFormat>
  <Paragraphs>234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25</vt:i4>
      </vt:variant>
    </vt:vector>
  </HeadingPairs>
  <TitlesOfParts>
    <vt:vector size="39" baseType="lpstr">
      <vt:lpstr>Georgia</vt:lpstr>
      <vt:lpstr>Arial</vt:lpstr>
      <vt:lpstr>Wingdings 2</vt:lpstr>
      <vt:lpstr>Wingdings</vt:lpstr>
      <vt:lpstr>Calibri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Психолого-педагогические основы и условия организации обучения детей с особыми образовательными потребности</vt:lpstr>
      <vt:lpstr>Слайд 2</vt:lpstr>
      <vt:lpstr>Дети с особыми образовательными потребностями</vt:lpstr>
      <vt:lpstr>Слайд 4</vt:lpstr>
      <vt:lpstr>Группы обучающихся с ограниченными возможностями здоровья:</vt:lpstr>
      <vt:lpstr>Особые образовательные потребности</vt:lpstr>
      <vt:lpstr>Слайд 7</vt:lpstr>
      <vt:lpstr>Слабослышащие,  позднооглохшие  обучающиеся</vt:lpstr>
      <vt:lpstr>Слабовидящие  обучающиеся</vt:lpstr>
      <vt:lpstr>Обучающиеся с тяжелыми нарушениями речи</vt:lpstr>
      <vt:lpstr>Обучающиеся  с  нарушниями  ОДА</vt:lpstr>
      <vt:lpstr>Обучающиеся  с  ЗПР</vt:lpstr>
      <vt:lpstr>Обучающиеся  с  РАС</vt:lpstr>
      <vt:lpstr>Условия организации обучения и воспитания детей с особыми образовательными потребностями</vt:lpstr>
      <vt:lpstr>Специальные условия для получения образования обучающимися с ограниченными возможностями здоровья </vt:lpstr>
      <vt:lpstr>Созданные условия должны гарантировать возможность:</vt:lpstr>
      <vt:lpstr>Созданные условия должны гарантировать возможность:</vt:lpstr>
      <vt:lpstr>Специальные условия для получения образования обучающимися с ограниченными возможностями здоровья </vt:lpstr>
      <vt:lpstr>Специальные условия для получения образования обучающимися с ограниченными возможностями здоровья </vt:lpstr>
      <vt:lpstr>Педагогические инклюзивные технологии </vt:lpstr>
      <vt:lpstr>Педагогические инклюзивные технологии </vt:lpstr>
      <vt:lpstr>Педагогические инклюзивные технологии </vt:lpstr>
      <vt:lpstr>Педагогические инклюзивные технологии </vt:lpstr>
      <vt:lpstr>Педагогические инклюзивные технологии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Психолого-педагогические основы и условия организации обучения детей с особыми образовательными потребности</dc:title>
  <dc:creator>admin</dc:creator>
  <cp:lastModifiedBy>Саутина</cp:lastModifiedBy>
  <cp:revision>54</cp:revision>
  <dcterms:created xsi:type="dcterms:W3CDTF">2019-03-12T15:50:14Z</dcterms:created>
  <dcterms:modified xsi:type="dcterms:W3CDTF">2021-02-25T10:49:57Z</dcterms:modified>
</cp:coreProperties>
</file>